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7" r:id="rId9"/>
    <p:sldId id="262" r:id="rId10"/>
    <p:sldId id="283" r:id="rId11"/>
    <p:sldId id="270" r:id="rId12"/>
    <p:sldId id="286" r:id="rId13"/>
    <p:sldId id="273" r:id="rId14"/>
    <p:sldId id="287" r:id="rId15"/>
    <p:sldId id="274" r:id="rId16"/>
    <p:sldId id="263" r:id="rId17"/>
    <p:sldId id="275" r:id="rId18"/>
    <p:sldId id="264" r:id="rId19"/>
    <p:sldId id="279" r:id="rId20"/>
    <p:sldId id="281" r:id="rId21"/>
    <p:sldId id="282" r:id="rId22"/>
    <p:sldId id="26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9F7052FE-AA3B-4AEC-94B5-177BFEF77E24}">
          <p14:sldIdLst>
            <p14:sldId id="256"/>
            <p14:sldId id="257"/>
            <p14:sldId id="266"/>
          </p14:sldIdLst>
        </p14:section>
        <p14:section name="Business Understanding" id="{4ABF44B5-AB87-48EE-B0C6-239ADD915663}">
          <p14:sldIdLst>
            <p14:sldId id="258"/>
            <p14:sldId id="259"/>
          </p14:sldIdLst>
        </p14:section>
        <p14:section name="Data Understanding" id="{5CD9BB6A-B90A-46AB-BA36-68D64C556D4A}">
          <p14:sldIdLst>
            <p14:sldId id="260"/>
            <p14:sldId id="261"/>
            <p14:sldId id="267"/>
          </p14:sldIdLst>
        </p14:section>
        <p14:section name="Data Preparation" id="{4FA3DD52-74AE-4B25-8399-366FC343621F}">
          <p14:sldIdLst>
            <p14:sldId id="262"/>
            <p14:sldId id="283"/>
            <p14:sldId id="270"/>
            <p14:sldId id="286"/>
            <p14:sldId id="273"/>
            <p14:sldId id="287"/>
            <p14:sldId id="274"/>
          </p14:sldIdLst>
        </p14:section>
        <p14:section name="Modeling" id="{25643006-300D-4345-A941-E176A2C6B076}">
          <p14:sldIdLst>
            <p14:sldId id="263"/>
            <p14:sldId id="275"/>
          </p14:sldIdLst>
        </p14:section>
        <p14:section name="Evaluation" id="{DF7A5638-A447-4E42-BBB6-36E2B4D3DDD3}">
          <p14:sldIdLst>
            <p14:sldId id="264"/>
            <p14:sldId id="279"/>
            <p14:sldId id="281"/>
            <p14:sldId id="282"/>
          </p14:sldIdLst>
        </p14:section>
        <p14:section name="Deployment" id="{D6CAA8F6-68E0-4A45-AA72-C24B214B67F4}">
          <p14:sldIdLst>
            <p14:sldId id="26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D3B7"/>
    <a:srgbClr val="5D5DA1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2" autoAdjust="0"/>
    <p:restoredTop sz="94660"/>
  </p:normalViewPr>
  <p:slideViewPr>
    <p:cSldViewPr snapToGrid="0">
      <p:cViewPr>
        <p:scale>
          <a:sx n="50" d="100"/>
          <a:sy n="50" d="100"/>
        </p:scale>
        <p:origin x="66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72688-DC09-4A02-8729-946D8E59503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D67CBEF-C70D-4EC5-8157-157E06CF5282}">
      <dgm:prSet phldrT="[Text]"/>
      <dgm:spPr/>
      <dgm:t>
        <a:bodyPr/>
        <a:lstStyle/>
        <a:p>
          <a:r>
            <a:rPr lang="en-IN" dirty="0"/>
            <a:t>Developing </a:t>
          </a:r>
          <a:br>
            <a:rPr lang="en-IN" dirty="0"/>
          </a:br>
          <a:r>
            <a:rPr lang="en-IN" dirty="0"/>
            <a:t>Python Script for Model.</a:t>
          </a:r>
        </a:p>
      </dgm:t>
    </dgm:pt>
    <dgm:pt modelId="{5C9DD518-D483-4CE4-9E78-0440C0CCBC47}" type="parTrans" cxnId="{1D05C84D-E110-42D9-8C82-C7710B739D0F}">
      <dgm:prSet/>
      <dgm:spPr/>
      <dgm:t>
        <a:bodyPr/>
        <a:lstStyle/>
        <a:p>
          <a:endParaRPr lang="en-IN"/>
        </a:p>
      </dgm:t>
    </dgm:pt>
    <dgm:pt modelId="{C3D33EEB-9582-49C1-8A5D-762CFE1C32FC}" type="sibTrans" cxnId="{1D05C84D-E110-42D9-8C82-C7710B739D0F}">
      <dgm:prSet/>
      <dgm:spPr/>
      <dgm:t>
        <a:bodyPr/>
        <a:lstStyle/>
        <a:p>
          <a:endParaRPr lang="en-IN"/>
        </a:p>
      </dgm:t>
    </dgm:pt>
    <dgm:pt modelId="{077095F0-68AB-4049-A41F-8EEF6E546EDE}">
      <dgm:prSet phldrT="[Text]"/>
      <dgm:spPr/>
      <dgm:t>
        <a:bodyPr/>
        <a:lstStyle/>
        <a:p>
          <a:r>
            <a:rPr lang="en-IN" dirty="0"/>
            <a:t>Creating a hostable Website.</a:t>
          </a:r>
        </a:p>
      </dgm:t>
    </dgm:pt>
    <dgm:pt modelId="{9A4C35DC-34FB-42FE-912C-BBCB3366EDD3}" type="parTrans" cxnId="{5ACA1679-F8C9-4543-B249-27BE57165C4A}">
      <dgm:prSet/>
      <dgm:spPr/>
      <dgm:t>
        <a:bodyPr/>
        <a:lstStyle/>
        <a:p>
          <a:endParaRPr lang="en-IN"/>
        </a:p>
      </dgm:t>
    </dgm:pt>
    <dgm:pt modelId="{81044E11-BDE1-4F23-AA2C-C87F9F78BD5B}" type="sibTrans" cxnId="{5ACA1679-F8C9-4543-B249-27BE57165C4A}">
      <dgm:prSet/>
      <dgm:spPr/>
      <dgm:t>
        <a:bodyPr/>
        <a:lstStyle/>
        <a:p>
          <a:endParaRPr lang="en-IN"/>
        </a:p>
      </dgm:t>
    </dgm:pt>
    <dgm:pt modelId="{C1D0FF31-D1E0-4E7C-AD3E-6A781E8EB2F1}">
      <dgm:prSet phldrT="[Text]"/>
      <dgm:spPr/>
      <dgm:t>
        <a:bodyPr/>
        <a:lstStyle/>
        <a:p>
          <a:r>
            <a:rPr lang="en-IN" dirty="0"/>
            <a:t>Adding the Model in backend.</a:t>
          </a:r>
        </a:p>
      </dgm:t>
    </dgm:pt>
    <dgm:pt modelId="{6ADD6403-CB60-482E-B3D2-76F64C9E5CFD}" type="parTrans" cxnId="{0CFA391A-3FC5-419E-A941-667871946BB7}">
      <dgm:prSet/>
      <dgm:spPr/>
      <dgm:t>
        <a:bodyPr/>
        <a:lstStyle/>
        <a:p>
          <a:endParaRPr lang="en-IN"/>
        </a:p>
      </dgm:t>
    </dgm:pt>
    <dgm:pt modelId="{388C389D-382A-49D9-A444-A97340911EE5}" type="sibTrans" cxnId="{0CFA391A-3FC5-419E-A941-667871946BB7}">
      <dgm:prSet/>
      <dgm:spPr/>
      <dgm:t>
        <a:bodyPr/>
        <a:lstStyle/>
        <a:p>
          <a:endParaRPr lang="en-IN"/>
        </a:p>
      </dgm:t>
    </dgm:pt>
    <dgm:pt modelId="{48376CA8-B202-447F-A3F9-A9B53A653C21}">
      <dgm:prSet phldrT="[Text]"/>
      <dgm:spPr/>
      <dgm:t>
        <a:bodyPr/>
        <a:lstStyle/>
        <a:p>
          <a:r>
            <a:rPr lang="en-IN" dirty="0"/>
            <a:t>Testing the Model &amp; Website.</a:t>
          </a:r>
        </a:p>
      </dgm:t>
    </dgm:pt>
    <dgm:pt modelId="{792BCD67-B9DC-49BB-A8B1-63E3ED77816A}" type="parTrans" cxnId="{F89E94D5-7E0F-4E75-892E-6B1CA013105C}">
      <dgm:prSet/>
      <dgm:spPr/>
      <dgm:t>
        <a:bodyPr/>
        <a:lstStyle/>
        <a:p>
          <a:endParaRPr lang="en-IN"/>
        </a:p>
      </dgm:t>
    </dgm:pt>
    <dgm:pt modelId="{F8610A52-CA8B-44CB-B559-D66C7463F07B}" type="sibTrans" cxnId="{F89E94D5-7E0F-4E75-892E-6B1CA013105C}">
      <dgm:prSet/>
      <dgm:spPr/>
      <dgm:t>
        <a:bodyPr/>
        <a:lstStyle/>
        <a:p>
          <a:endParaRPr lang="en-IN"/>
        </a:p>
      </dgm:t>
    </dgm:pt>
    <dgm:pt modelId="{0B5A337F-2073-4C35-A632-7BF4A2E93BA6}">
      <dgm:prSet phldrT="[Text]"/>
      <dgm:spPr/>
      <dgm:t>
        <a:bodyPr/>
        <a:lstStyle/>
        <a:p>
          <a:r>
            <a:rPr lang="en-IN" dirty="0"/>
            <a:t>Deploying the website.</a:t>
          </a:r>
        </a:p>
      </dgm:t>
    </dgm:pt>
    <dgm:pt modelId="{8719BBA8-762B-4BA0-9ABB-CE90F410DD6E}" type="parTrans" cxnId="{87B8DC37-7328-49D4-925A-BF37D84EE83C}">
      <dgm:prSet/>
      <dgm:spPr/>
      <dgm:t>
        <a:bodyPr/>
        <a:lstStyle/>
        <a:p>
          <a:endParaRPr lang="en-IN"/>
        </a:p>
      </dgm:t>
    </dgm:pt>
    <dgm:pt modelId="{935E6E27-716A-4AC1-90A8-5B7CB5807E66}" type="sibTrans" cxnId="{87B8DC37-7328-49D4-925A-BF37D84EE83C}">
      <dgm:prSet/>
      <dgm:spPr/>
      <dgm:t>
        <a:bodyPr/>
        <a:lstStyle/>
        <a:p>
          <a:endParaRPr lang="en-IN"/>
        </a:p>
      </dgm:t>
    </dgm:pt>
    <dgm:pt modelId="{0500BA4F-2EAC-40D5-9308-2A3278014080}" type="pres">
      <dgm:prSet presAssocID="{F7772688-DC09-4A02-8729-946D8E595031}" presName="cycle" presStyleCnt="0">
        <dgm:presLayoutVars>
          <dgm:dir/>
          <dgm:resizeHandles val="exact"/>
        </dgm:presLayoutVars>
      </dgm:prSet>
      <dgm:spPr/>
    </dgm:pt>
    <dgm:pt modelId="{2205939E-9ECA-400E-A4A3-A638F8ED2887}" type="pres">
      <dgm:prSet presAssocID="{8D67CBEF-C70D-4EC5-8157-157E06CF5282}" presName="node" presStyleLbl="node1" presStyleIdx="0" presStyleCnt="5">
        <dgm:presLayoutVars>
          <dgm:bulletEnabled val="1"/>
        </dgm:presLayoutVars>
      </dgm:prSet>
      <dgm:spPr/>
    </dgm:pt>
    <dgm:pt modelId="{21DE7096-5F5F-48D3-82A5-8D6A08D5D432}" type="pres">
      <dgm:prSet presAssocID="{8D67CBEF-C70D-4EC5-8157-157E06CF5282}" presName="spNode" presStyleCnt="0"/>
      <dgm:spPr/>
    </dgm:pt>
    <dgm:pt modelId="{182F51D5-4539-4612-9844-1F41819D9D93}" type="pres">
      <dgm:prSet presAssocID="{C3D33EEB-9582-49C1-8A5D-762CFE1C32FC}" presName="sibTrans" presStyleLbl="sibTrans1D1" presStyleIdx="0" presStyleCnt="5"/>
      <dgm:spPr/>
    </dgm:pt>
    <dgm:pt modelId="{CC84F5ED-7D19-4F8B-B8B9-E19870F11ED7}" type="pres">
      <dgm:prSet presAssocID="{077095F0-68AB-4049-A41F-8EEF6E546EDE}" presName="node" presStyleLbl="node1" presStyleIdx="1" presStyleCnt="5">
        <dgm:presLayoutVars>
          <dgm:bulletEnabled val="1"/>
        </dgm:presLayoutVars>
      </dgm:prSet>
      <dgm:spPr/>
    </dgm:pt>
    <dgm:pt modelId="{41DC2A99-4FF2-47EE-B8C6-1C03B524EBE3}" type="pres">
      <dgm:prSet presAssocID="{077095F0-68AB-4049-A41F-8EEF6E546EDE}" presName="spNode" presStyleCnt="0"/>
      <dgm:spPr/>
    </dgm:pt>
    <dgm:pt modelId="{D2B87D8F-0A78-40B4-BC3A-73F2D3D82CB4}" type="pres">
      <dgm:prSet presAssocID="{81044E11-BDE1-4F23-AA2C-C87F9F78BD5B}" presName="sibTrans" presStyleLbl="sibTrans1D1" presStyleIdx="1" presStyleCnt="5"/>
      <dgm:spPr/>
    </dgm:pt>
    <dgm:pt modelId="{AD11E764-848E-4BCC-A5F7-3B1DE414E459}" type="pres">
      <dgm:prSet presAssocID="{C1D0FF31-D1E0-4E7C-AD3E-6A781E8EB2F1}" presName="node" presStyleLbl="node1" presStyleIdx="2" presStyleCnt="5">
        <dgm:presLayoutVars>
          <dgm:bulletEnabled val="1"/>
        </dgm:presLayoutVars>
      </dgm:prSet>
      <dgm:spPr/>
    </dgm:pt>
    <dgm:pt modelId="{B9D8E583-E73A-40C3-AD1D-F9DE45D80A28}" type="pres">
      <dgm:prSet presAssocID="{C1D0FF31-D1E0-4E7C-AD3E-6A781E8EB2F1}" presName="spNode" presStyleCnt="0"/>
      <dgm:spPr/>
    </dgm:pt>
    <dgm:pt modelId="{992FDE04-175C-453E-AC06-A43026C3C9A1}" type="pres">
      <dgm:prSet presAssocID="{388C389D-382A-49D9-A444-A97340911EE5}" presName="sibTrans" presStyleLbl="sibTrans1D1" presStyleIdx="2" presStyleCnt="5"/>
      <dgm:spPr/>
    </dgm:pt>
    <dgm:pt modelId="{FE2A351E-F9ED-4D4D-95C4-D7A00A6645E5}" type="pres">
      <dgm:prSet presAssocID="{48376CA8-B202-447F-A3F9-A9B53A653C21}" presName="node" presStyleLbl="node1" presStyleIdx="3" presStyleCnt="5">
        <dgm:presLayoutVars>
          <dgm:bulletEnabled val="1"/>
        </dgm:presLayoutVars>
      </dgm:prSet>
      <dgm:spPr/>
    </dgm:pt>
    <dgm:pt modelId="{1E645141-64EA-49B7-9324-0288B36AC6F5}" type="pres">
      <dgm:prSet presAssocID="{48376CA8-B202-447F-A3F9-A9B53A653C21}" presName="spNode" presStyleCnt="0"/>
      <dgm:spPr/>
    </dgm:pt>
    <dgm:pt modelId="{A0EE2D4D-912E-44FE-9563-78ED75118E2B}" type="pres">
      <dgm:prSet presAssocID="{F8610A52-CA8B-44CB-B559-D66C7463F07B}" presName="sibTrans" presStyleLbl="sibTrans1D1" presStyleIdx="3" presStyleCnt="5"/>
      <dgm:spPr/>
    </dgm:pt>
    <dgm:pt modelId="{C7178810-C222-4EAC-B2F7-914F71E690D4}" type="pres">
      <dgm:prSet presAssocID="{0B5A337F-2073-4C35-A632-7BF4A2E93BA6}" presName="node" presStyleLbl="node1" presStyleIdx="4" presStyleCnt="5">
        <dgm:presLayoutVars>
          <dgm:bulletEnabled val="1"/>
        </dgm:presLayoutVars>
      </dgm:prSet>
      <dgm:spPr/>
    </dgm:pt>
    <dgm:pt modelId="{FA6F66BA-25F6-489B-B9E2-0FBD12A7F6B2}" type="pres">
      <dgm:prSet presAssocID="{0B5A337F-2073-4C35-A632-7BF4A2E93BA6}" presName="spNode" presStyleCnt="0"/>
      <dgm:spPr/>
    </dgm:pt>
    <dgm:pt modelId="{1616C8FC-3B55-4411-A820-D94709E57F88}" type="pres">
      <dgm:prSet presAssocID="{935E6E27-716A-4AC1-90A8-5B7CB5807E66}" presName="sibTrans" presStyleLbl="sibTrans1D1" presStyleIdx="4" presStyleCnt="5"/>
      <dgm:spPr/>
    </dgm:pt>
  </dgm:ptLst>
  <dgm:cxnLst>
    <dgm:cxn modelId="{0CFA391A-3FC5-419E-A941-667871946BB7}" srcId="{F7772688-DC09-4A02-8729-946D8E595031}" destId="{C1D0FF31-D1E0-4E7C-AD3E-6A781E8EB2F1}" srcOrd="2" destOrd="0" parTransId="{6ADD6403-CB60-482E-B3D2-76F64C9E5CFD}" sibTransId="{388C389D-382A-49D9-A444-A97340911EE5}"/>
    <dgm:cxn modelId="{6DF2EC21-9F3E-4941-9B36-208F486CADA4}" type="presOf" srcId="{388C389D-382A-49D9-A444-A97340911EE5}" destId="{992FDE04-175C-453E-AC06-A43026C3C9A1}" srcOrd="0" destOrd="0" presId="urn:microsoft.com/office/officeart/2005/8/layout/cycle5"/>
    <dgm:cxn modelId="{87B8DC37-7328-49D4-925A-BF37D84EE83C}" srcId="{F7772688-DC09-4A02-8729-946D8E595031}" destId="{0B5A337F-2073-4C35-A632-7BF4A2E93BA6}" srcOrd="4" destOrd="0" parTransId="{8719BBA8-762B-4BA0-9ABB-CE90F410DD6E}" sibTransId="{935E6E27-716A-4AC1-90A8-5B7CB5807E66}"/>
    <dgm:cxn modelId="{A49E0848-C05C-4BD2-A02C-72B5007A51E4}" type="presOf" srcId="{F8610A52-CA8B-44CB-B559-D66C7463F07B}" destId="{A0EE2D4D-912E-44FE-9563-78ED75118E2B}" srcOrd="0" destOrd="0" presId="urn:microsoft.com/office/officeart/2005/8/layout/cycle5"/>
    <dgm:cxn modelId="{470E4868-C056-4B7F-9C6E-CF736060B2AE}" type="presOf" srcId="{8D67CBEF-C70D-4EC5-8157-157E06CF5282}" destId="{2205939E-9ECA-400E-A4A3-A638F8ED2887}" srcOrd="0" destOrd="0" presId="urn:microsoft.com/office/officeart/2005/8/layout/cycle5"/>
    <dgm:cxn modelId="{1D05C84D-E110-42D9-8C82-C7710B739D0F}" srcId="{F7772688-DC09-4A02-8729-946D8E595031}" destId="{8D67CBEF-C70D-4EC5-8157-157E06CF5282}" srcOrd="0" destOrd="0" parTransId="{5C9DD518-D483-4CE4-9E78-0440C0CCBC47}" sibTransId="{C3D33EEB-9582-49C1-8A5D-762CFE1C32FC}"/>
    <dgm:cxn modelId="{85429C50-497B-4EFD-9717-75C1BCE5B87B}" type="presOf" srcId="{F7772688-DC09-4A02-8729-946D8E595031}" destId="{0500BA4F-2EAC-40D5-9308-2A3278014080}" srcOrd="0" destOrd="0" presId="urn:microsoft.com/office/officeart/2005/8/layout/cycle5"/>
    <dgm:cxn modelId="{F9DE0052-C7A4-426A-8869-2B8CE92CD028}" type="presOf" srcId="{077095F0-68AB-4049-A41F-8EEF6E546EDE}" destId="{CC84F5ED-7D19-4F8B-B8B9-E19870F11ED7}" srcOrd="0" destOrd="0" presId="urn:microsoft.com/office/officeart/2005/8/layout/cycle5"/>
    <dgm:cxn modelId="{5ACA1679-F8C9-4543-B249-27BE57165C4A}" srcId="{F7772688-DC09-4A02-8729-946D8E595031}" destId="{077095F0-68AB-4049-A41F-8EEF6E546EDE}" srcOrd="1" destOrd="0" parTransId="{9A4C35DC-34FB-42FE-912C-BBCB3366EDD3}" sibTransId="{81044E11-BDE1-4F23-AA2C-C87F9F78BD5B}"/>
    <dgm:cxn modelId="{91B2D98C-11D5-41D1-AC7A-5E01A0AFCDDA}" type="presOf" srcId="{81044E11-BDE1-4F23-AA2C-C87F9F78BD5B}" destId="{D2B87D8F-0A78-40B4-BC3A-73F2D3D82CB4}" srcOrd="0" destOrd="0" presId="urn:microsoft.com/office/officeart/2005/8/layout/cycle5"/>
    <dgm:cxn modelId="{0C80E88F-5DA5-4A52-8BB3-F86C94009E58}" type="presOf" srcId="{C3D33EEB-9582-49C1-8A5D-762CFE1C32FC}" destId="{182F51D5-4539-4612-9844-1F41819D9D93}" srcOrd="0" destOrd="0" presId="urn:microsoft.com/office/officeart/2005/8/layout/cycle5"/>
    <dgm:cxn modelId="{8ABB5698-1899-4C3A-9637-0E19013CAF26}" type="presOf" srcId="{C1D0FF31-D1E0-4E7C-AD3E-6A781E8EB2F1}" destId="{AD11E764-848E-4BCC-A5F7-3B1DE414E459}" srcOrd="0" destOrd="0" presId="urn:microsoft.com/office/officeart/2005/8/layout/cycle5"/>
    <dgm:cxn modelId="{EAD682A9-C995-46DB-A398-4D4171CFD2D7}" type="presOf" srcId="{48376CA8-B202-447F-A3F9-A9B53A653C21}" destId="{FE2A351E-F9ED-4D4D-95C4-D7A00A6645E5}" srcOrd="0" destOrd="0" presId="urn:microsoft.com/office/officeart/2005/8/layout/cycle5"/>
    <dgm:cxn modelId="{EB5F99C9-D862-452F-BD89-D03A332CD4F3}" type="presOf" srcId="{0B5A337F-2073-4C35-A632-7BF4A2E93BA6}" destId="{C7178810-C222-4EAC-B2F7-914F71E690D4}" srcOrd="0" destOrd="0" presId="urn:microsoft.com/office/officeart/2005/8/layout/cycle5"/>
    <dgm:cxn modelId="{F89E94D5-7E0F-4E75-892E-6B1CA013105C}" srcId="{F7772688-DC09-4A02-8729-946D8E595031}" destId="{48376CA8-B202-447F-A3F9-A9B53A653C21}" srcOrd="3" destOrd="0" parTransId="{792BCD67-B9DC-49BB-A8B1-63E3ED77816A}" sibTransId="{F8610A52-CA8B-44CB-B559-D66C7463F07B}"/>
    <dgm:cxn modelId="{A2CD4AE3-4A52-407A-BE40-F95298F84271}" type="presOf" srcId="{935E6E27-716A-4AC1-90A8-5B7CB5807E66}" destId="{1616C8FC-3B55-4411-A820-D94709E57F88}" srcOrd="0" destOrd="0" presId="urn:microsoft.com/office/officeart/2005/8/layout/cycle5"/>
    <dgm:cxn modelId="{B92ECD70-160B-4675-BEEF-98EB3A58B7FE}" type="presParOf" srcId="{0500BA4F-2EAC-40D5-9308-2A3278014080}" destId="{2205939E-9ECA-400E-A4A3-A638F8ED2887}" srcOrd="0" destOrd="0" presId="urn:microsoft.com/office/officeart/2005/8/layout/cycle5"/>
    <dgm:cxn modelId="{16E1D9D9-3803-452B-BC18-F4E99FF429A3}" type="presParOf" srcId="{0500BA4F-2EAC-40D5-9308-2A3278014080}" destId="{21DE7096-5F5F-48D3-82A5-8D6A08D5D432}" srcOrd="1" destOrd="0" presId="urn:microsoft.com/office/officeart/2005/8/layout/cycle5"/>
    <dgm:cxn modelId="{C684AB80-0C45-4B03-A531-62EB4FDA0CE6}" type="presParOf" srcId="{0500BA4F-2EAC-40D5-9308-2A3278014080}" destId="{182F51D5-4539-4612-9844-1F41819D9D93}" srcOrd="2" destOrd="0" presId="urn:microsoft.com/office/officeart/2005/8/layout/cycle5"/>
    <dgm:cxn modelId="{CFFFE3DA-3289-4B31-90BE-D0E547C47EA7}" type="presParOf" srcId="{0500BA4F-2EAC-40D5-9308-2A3278014080}" destId="{CC84F5ED-7D19-4F8B-B8B9-E19870F11ED7}" srcOrd="3" destOrd="0" presId="urn:microsoft.com/office/officeart/2005/8/layout/cycle5"/>
    <dgm:cxn modelId="{32F336F9-63DD-4EFA-B6C5-A1DF9F42DDEE}" type="presParOf" srcId="{0500BA4F-2EAC-40D5-9308-2A3278014080}" destId="{41DC2A99-4FF2-47EE-B8C6-1C03B524EBE3}" srcOrd="4" destOrd="0" presId="urn:microsoft.com/office/officeart/2005/8/layout/cycle5"/>
    <dgm:cxn modelId="{B549BDC7-DC8C-41B3-A0FF-21B97D2EE2BB}" type="presParOf" srcId="{0500BA4F-2EAC-40D5-9308-2A3278014080}" destId="{D2B87D8F-0A78-40B4-BC3A-73F2D3D82CB4}" srcOrd="5" destOrd="0" presId="urn:microsoft.com/office/officeart/2005/8/layout/cycle5"/>
    <dgm:cxn modelId="{7972B171-8E69-463C-8302-9E91F066EA59}" type="presParOf" srcId="{0500BA4F-2EAC-40D5-9308-2A3278014080}" destId="{AD11E764-848E-4BCC-A5F7-3B1DE414E459}" srcOrd="6" destOrd="0" presId="urn:microsoft.com/office/officeart/2005/8/layout/cycle5"/>
    <dgm:cxn modelId="{0FBF633A-4C67-41E7-8A37-5E1C8B7E7E75}" type="presParOf" srcId="{0500BA4F-2EAC-40D5-9308-2A3278014080}" destId="{B9D8E583-E73A-40C3-AD1D-F9DE45D80A28}" srcOrd="7" destOrd="0" presId="urn:microsoft.com/office/officeart/2005/8/layout/cycle5"/>
    <dgm:cxn modelId="{93574152-968A-4AD6-811A-F3617DABC2C8}" type="presParOf" srcId="{0500BA4F-2EAC-40D5-9308-2A3278014080}" destId="{992FDE04-175C-453E-AC06-A43026C3C9A1}" srcOrd="8" destOrd="0" presId="urn:microsoft.com/office/officeart/2005/8/layout/cycle5"/>
    <dgm:cxn modelId="{587A38D5-167C-4422-9800-A09DEBCCF6C6}" type="presParOf" srcId="{0500BA4F-2EAC-40D5-9308-2A3278014080}" destId="{FE2A351E-F9ED-4D4D-95C4-D7A00A6645E5}" srcOrd="9" destOrd="0" presId="urn:microsoft.com/office/officeart/2005/8/layout/cycle5"/>
    <dgm:cxn modelId="{E5E656ED-5BF9-410A-B5EA-8F461A36888D}" type="presParOf" srcId="{0500BA4F-2EAC-40D5-9308-2A3278014080}" destId="{1E645141-64EA-49B7-9324-0288B36AC6F5}" srcOrd="10" destOrd="0" presId="urn:microsoft.com/office/officeart/2005/8/layout/cycle5"/>
    <dgm:cxn modelId="{37A78F20-8D4D-41A8-AA97-431C16E93DF7}" type="presParOf" srcId="{0500BA4F-2EAC-40D5-9308-2A3278014080}" destId="{A0EE2D4D-912E-44FE-9563-78ED75118E2B}" srcOrd="11" destOrd="0" presId="urn:microsoft.com/office/officeart/2005/8/layout/cycle5"/>
    <dgm:cxn modelId="{A2A47428-DAD5-4C45-A5B1-899F9EFA7B2E}" type="presParOf" srcId="{0500BA4F-2EAC-40D5-9308-2A3278014080}" destId="{C7178810-C222-4EAC-B2F7-914F71E690D4}" srcOrd="12" destOrd="0" presId="urn:microsoft.com/office/officeart/2005/8/layout/cycle5"/>
    <dgm:cxn modelId="{7C541728-A964-40AC-BDAF-3D0BB32916C5}" type="presParOf" srcId="{0500BA4F-2EAC-40D5-9308-2A3278014080}" destId="{FA6F66BA-25F6-489B-B9E2-0FBD12A7F6B2}" srcOrd="13" destOrd="0" presId="urn:microsoft.com/office/officeart/2005/8/layout/cycle5"/>
    <dgm:cxn modelId="{27B8D5AD-CE0B-4A60-9816-9EA680EC428C}" type="presParOf" srcId="{0500BA4F-2EAC-40D5-9308-2A3278014080}" destId="{1616C8FC-3B55-4411-A820-D94709E57F8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939E-9ECA-400E-A4A3-A638F8ED2887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Developing </a:t>
          </a:r>
          <a:br>
            <a:rPr lang="en-IN" sz="2100" kern="1200" dirty="0"/>
          </a:br>
          <a:r>
            <a:rPr lang="en-IN" sz="2100" kern="1200" dirty="0"/>
            <a:t>Python Script for Model.</a:t>
          </a:r>
        </a:p>
      </dsp:txBody>
      <dsp:txXfrm>
        <a:off x="3230487" y="59640"/>
        <a:ext cx="1667024" cy="1044029"/>
      </dsp:txXfrm>
    </dsp:sp>
    <dsp:sp modelId="{182F51D5-4539-4612-9844-1F41819D9D93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438230" y="294173"/>
              </a:moveTo>
              <a:arcTo wR="2310126" hR="2310126" stAng="17953853" swAng="12108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4F5ED-7D19-4F8B-B8B9-E19870F11ED7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Creating a hostable Website.</a:t>
          </a:r>
        </a:p>
      </dsp:txBody>
      <dsp:txXfrm>
        <a:off x="5427548" y="1655898"/>
        <a:ext cx="1667024" cy="1044029"/>
      </dsp:txXfrm>
    </dsp:sp>
    <dsp:sp modelId="{D2B87D8F-0A78-40B4-BC3A-73F2D3D82CB4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4700" y="2470186"/>
              </a:moveTo>
              <a:arcTo wR="2310126" hR="2310126" stAng="21838381" swAng="1359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764-848E-4BCC-A5F7-3B1DE414E459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Adding the Model in backend.</a:t>
          </a:r>
        </a:p>
      </dsp:txBody>
      <dsp:txXfrm>
        <a:off x="4588345" y="4238698"/>
        <a:ext cx="1667024" cy="1044029"/>
      </dsp:txXfrm>
    </dsp:sp>
    <dsp:sp modelId="{992FDE04-175C-453E-AC06-A43026C3C9A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593389" y="4602819"/>
              </a:moveTo>
              <a:arcTo wR="2310126" hR="2310126" stAng="4977406" swAng="8451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2A351E-F9ED-4D4D-95C4-D7A00A6645E5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Testing the Model &amp; Website.</a:t>
          </a:r>
        </a:p>
      </dsp:txBody>
      <dsp:txXfrm>
        <a:off x="1872629" y="4238698"/>
        <a:ext cx="1667024" cy="1044029"/>
      </dsp:txXfrm>
    </dsp:sp>
    <dsp:sp modelId="{A0EE2D4D-912E-44FE-9563-78ED75118E2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44996" y="3345463"/>
              </a:moveTo>
              <a:arcTo wR="2310126" hR="2310126" stAng="9202406" swAng="1359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78810-C222-4EAC-B2F7-914F71E690D4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Deploying the website.</a:t>
          </a:r>
        </a:p>
      </dsp:txBody>
      <dsp:txXfrm>
        <a:off x="1033427" y="1655898"/>
        <a:ext cx="1667024" cy="1044029"/>
      </dsp:txXfrm>
    </dsp:sp>
    <dsp:sp modelId="{1616C8FC-3B55-4411-A820-D94709E57F8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555794" y="807127"/>
              </a:moveTo>
              <a:arcTo wR="2310126" hR="2310126" stAng="13235271" swAng="12108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slide" Target="slide16.xml"/><Relationship Id="rId18" Type="http://schemas.openxmlformats.org/officeDocument/2006/relationships/image" Target="../media/image10.png"/><Relationship Id="rId3" Type="http://schemas.openxmlformats.org/officeDocument/2006/relationships/image" Target="../media/image5.png"/><Relationship Id="rId21" Type="http://schemas.openxmlformats.org/officeDocument/2006/relationships/image" Target="../media/image11.png"/><Relationship Id="rId7" Type="http://schemas.openxmlformats.org/officeDocument/2006/relationships/slide" Target="slide6.xml"/><Relationship Id="rId12" Type="http://schemas.openxmlformats.org/officeDocument/2006/relationships/image" Target="../media/image8.png"/><Relationship Id="rId17" Type="http://schemas.openxmlformats.org/officeDocument/2006/relationships/image" Target="../media/image90.png"/><Relationship Id="rId2" Type="http://schemas.openxmlformats.org/officeDocument/2006/relationships/image" Target="../media/image4.jpeg"/><Relationship Id="rId16" Type="http://schemas.openxmlformats.org/officeDocument/2006/relationships/slide" Target="slide18.xml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0.png"/><Relationship Id="rId5" Type="http://schemas.openxmlformats.org/officeDocument/2006/relationships/image" Target="../media/image55.png"/><Relationship Id="rId15" Type="http://schemas.openxmlformats.org/officeDocument/2006/relationships/image" Target="../media/image9.png"/><Relationship Id="rId10" Type="http://schemas.openxmlformats.org/officeDocument/2006/relationships/slide" Target="slide9.xml"/><Relationship Id="rId19" Type="http://schemas.openxmlformats.org/officeDocument/2006/relationships/slide" Target="slide22.xml"/><Relationship Id="rId4" Type="http://schemas.openxmlformats.org/officeDocument/2006/relationships/slide" Target="slide4.xml"/><Relationship Id="rId9" Type="http://schemas.openxmlformats.org/officeDocument/2006/relationships/image" Target="../media/image7.png"/><Relationship Id="rId14" Type="http://schemas.openxmlformats.org/officeDocument/2006/relationships/image" Target="../media/image80.png"/><Relationship Id="rId22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microsoft.com/office/2007/relationships/hdphoto" Target="../media/hdphoto4.wdp"/><Relationship Id="rId3" Type="http://schemas.openxmlformats.org/officeDocument/2006/relationships/image" Target="../media/image49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2.png"/><Relationship Id="rId17" Type="http://schemas.microsoft.com/office/2007/relationships/hdphoto" Target="../media/hdphoto6.wdp"/><Relationship Id="rId2" Type="http://schemas.openxmlformats.org/officeDocument/2006/relationships/image" Target="../media/image5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microsoft.com/office/2007/relationships/hdphoto" Target="../media/hdphoto3.wdp"/><Relationship Id="rId5" Type="http://schemas.openxmlformats.org/officeDocument/2006/relationships/diagramData" Target="../diagrams/data1.xml"/><Relationship Id="rId15" Type="http://schemas.microsoft.com/office/2007/relationships/hdphoto" Target="../media/hdphoto5.wdp"/><Relationship Id="rId10" Type="http://schemas.openxmlformats.org/officeDocument/2006/relationships/image" Target="../media/image51.png"/><Relationship Id="rId4" Type="http://schemas.microsoft.com/office/2007/relationships/hdphoto" Target="../media/hdphoto2.wdp"/><Relationship Id="rId9" Type="http://schemas.microsoft.com/office/2007/relationships/diagramDrawing" Target="../diagrams/drawing1.xml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870F5C9-1EF2-65CD-5155-6D530FE80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53" y="325788"/>
            <a:ext cx="6354062" cy="6354062"/>
          </a:xfrm>
          <a:prstGeom prst="rect">
            <a:avLst/>
          </a:prstGeom>
        </p:spPr>
      </p:pic>
      <p:sp>
        <p:nvSpPr>
          <p:cNvPr id="57" name="Rectangle 5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B03075-38D4-3BB4-33E3-BAFE89CC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57" y="-2527"/>
            <a:ext cx="8652294" cy="3685658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FCC10D31-159F-B4F8-03D3-3607E62824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5" r="1" b="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58" name="Rectangle 5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4FF34E-5B29-122E-172C-C6584E6A8E31}"/>
              </a:ext>
            </a:extLst>
          </p:cNvPr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Predictive Modelling</a:t>
            </a:r>
            <a:b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7E55B6-32D9-9616-4A7F-CF6F980E71EF}"/>
              </a:ext>
            </a:extLst>
          </p:cNvPr>
          <p:cNvSpPr txBox="1"/>
          <p:nvPr/>
        </p:nvSpPr>
        <p:spPr>
          <a:xfrm>
            <a:off x="6361043" y="2401956"/>
            <a:ext cx="274320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8AE907-E969-92CE-06F5-4504F5E3FE93}"/>
              </a:ext>
            </a:extLst>
          </p:cNvPr>
          <p:cNvSpPr txBox="1"/>
          <p:nvPr/>
        </p:nvSpPr>
        <p:spPr>
          <a:xfrm>
            <a:off x="842951" y="5591855"/>
            <a:ext cx="34443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cs typeface="Calibri"/>
              </a:rPr>
              <a:t>Krupal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Patel	(20162121007)</a:t>
            </a:r>
            <a:br>
              <a:rPr lang="en-US" dirty="0">
                <a:solidFill>
                  <a:srgbClr val="FFFFFF"/>
                </a:solidFill>
                <a:cs typeface="Calibri"/>
              </a:rPr>
            </a:br>
            <a:r>
              <a:rPr lang="en-US" dirty="0">
                <a:solidFill>
                  <a:srgbClr val="FFFFFF"/>
                </a:solidFill>
                <a:cs typeface="Calibri"/>
              </a:rPr>
              <a:t>Yash Prajapati	(20162121023)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3C218-C054-4BD1-D8F9-3E878FA8EA4F}"/>
              </a:ext>
            </a:extLst>
          </p:cNvPr>
          <p:cNvSpPr txBox="1"/>
          <p:nvPr/>
        </p:nvSpPr>
        <p:spPr>
          <a:xfrm>
            <a:off x="838200" y="3806650"/>
            <a:ext cx="486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Predicting </a:t>
            </a:r>
            <a:br>
              <a:rPr lang="en-US" sz="2400" dirty="0">
                <a:solidFill>
                  <a:schemeClr val="bg1"/>
                </a:solidFill>
                <a:latin typeface="Amasis MT Pro Black" panose="02040A040500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Depression, Anxiety &amp; Stress based on Personality. </a:t>
            </a:r>
            <a:endParaRPr lang="en-IN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10"/>
    </mc:Choice>
    <mc:Fallback xmlns="">
      <p:transition spd="slow" advTm="150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2F1A5-2307-42F6-CFCE-7C51B1C4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F26FE9-8E9B-327F-2D1F-974C01B91DE8}"/>
              </a:ext>
            </a:extLst>
          </p:cNvPr>
          <p:cNvSpPr/>
          <p:nvPr/>
        </p:nvSpPr>
        <p:spPr>
          <a:xfrm>
            <a:off x="-1637022" y="-4359856"/>
            <a:ext cx="15466041" cy="15577709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BC2BE-20BD-80EA-F270-6FB6C35FDD4E}"/>
              </a:ext>
            </a:extLst>
          </p:cNvPr>
          <p:cNvSpPr txBox="1"/>
          <p:nvPr/>
        </p:nvSpPr>
        <p:spPr>
          <a:xfrm>
            <a:off x="3592510" y="213050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Data</a:t>
            </a:r>
            <a:br>
              <a:rPr lang="en-US" sz="3600" dirty="0">
                <a:latin typeface="Amasis MT Pro Black" panose="02040A04050005020304" pitchFamily="18" charset="0"/>
              </a:rPr>
            </a:br>
            <a:r>
              <a:rPr lang="en-US" sz="3600" dirty="0">
                <a:latin typeface="Amasis MT Pro Black" panose="02040A04050005020304" pitchFamily="18" charset="0"/>
              </a:rPr>
              <a:t>Preparation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E89B771-C61B-975F-ADE5-B0BC8FF30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57" y="0"/>
            <a:ext cx="1626428" cy="162642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2FD9E8-7BBD-F8B1-1AD9-D08575136072}"/>
              </a:ext>
            </a:extLst>
          </p:cNvPr>
          <p:cNvSpPr/>
          <p:nvPr/>
        </p:nvSpPr>
        <p:spPr>
          <a:xfrm>
            <a:off x="1354349" y="2657450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Data Validation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C05140-8524-6FC8-705C-A41F39B81709}"/>
              </a:ext>
            </a:extLst>
          </p:cNvPr>
          <p:cNvSpPr/>
          <p:nvPr/>
        </p:nvSpPr>
        <p:spPr>
          <a:xfrm>
            <a:off x="4603030" y="3689416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Deriving 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7BC709-22A9-0AA4-CFC6-3AE25BB46758}"/>
              </a:ext>
            </a:extLst>
          </p:cNvPr>
          <p:cNvSpPr/>
          <p:nvPr/>
        </p:nvSpPr>
        <p:spPr>
          <a:xfrm>
            <a:off x="8055033" y="4756637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Cleaning Data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72D598D-2699-CC64-FEFF-D9FBB47B4489}"/>
              </a:ext>
            </a:extLst>
          </p:cNvPr>
          <p:cNvCxnSpPr>
            <a:stCxn id="3" idx="3"/>
            <a:endCxn id="8" idx="0"/>
          </p:cNvCxnSpPr>
          <p:nvPr/>
        </p:nvCxnSpPr>
        <p:spPr>
          <a:xfrm>
            <a:off x="4136962" y="3085259"/>
            <a:ext cx="1857375" cy="6041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EB870B2-5E49-592C-9788-65ECD8F45AF2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7385643" y="4117225"/>
            <a:ext cx="2060697" cy="63941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8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5E1BA1E-0DA7-8B5B-D45E-C8D99745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550351E-D953-42FE-0926-49250D53DB4E}"/>
              </a:ext>
            </a:extLst>
          </p:cNvPr>
          <p:cNvSpPr/>
          <p:nvPr/>
        </p:nvSpPr>
        <p:spPr>
          <a:xfrm>
            <a:off x="200540" y="2049910"/>
            <a:ext cx="3158545" cy="3181350"/>
          </a:xfrm>
          <a:prstGeom prst="ellipse">
            <a:avLst/>
          </a:prstGeom>
          <a:solidFill>
            <a:schemeClr val="bg1">
              <a:lumMod val="85000"/>
              <a:alpha val="5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67F6E-42B6-0BD2-B46E-A3E7F8E1AD23}"/>
              </a:ext>
            </a:extLst>
          </p:cNvPr>
          <p:cNvSpPr txBox="1"/>
          <p:nvPr/>
        </p:nvSpPr>
        <p:spPr>
          <a:xfrm>
            <a:off x="568667" y="3640585"/>
            <a:ext cx="2422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masis MT Pro Black" panose="02040A04050005020304" pitchFamily="18" charset="0"/>
              </a:rPr>
              <a:t>Data</a:t>
            </a:r>
            <a:br>
              <a:rPr lang="en-US" sz="2800" dirty="0">
                <a:latin typeface="Amasis MT Pro Black" panose="02040A04050005020304" pitchFamily="18" charset="0"/>
              </a:rPr>
            </a:br>
            <a:r>
              <a:rPr lang="en-US" sz="2800" dirty="0">
                <a:latin typeface="Amasis MT Pro Black" panose="02040A04050005020304" pitchFamily="18" charset="0"/>
              </a:rPr>
              <a:t>Preparation</a:t>
            </a:r>
            <a:endParaRPr lang="en-IN" sz="2800" dirty="0">
              <a:latin typeface="Amasis MT Pro Black" panose="02040A04050005020304" pitchFamily="18" charset="0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D7D25C62-DEB8-7487-F587-BB2CCBDC6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62" y="2640862"/>
            <a:ext cx="875900" cy="8759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FC9A10-DCF6-8746-ABDD-9785867104D9}"/>
              </a:ext>
            </a:extLst>
          </p:cNvPr>
          <p:cNvSpPr/>
          <p:nvPr/>
        </p:nvSpPr>
        <p:spPr>
          <a:xfrm>
            <a:off x="4704693" y="151084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Data Validation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C7207E-3A50-5071-7D01-8691F702297E}"/>
              </a:ext>
            </a:extLst>
          </p:cNvPr>
          <p:cNvGrpSpPr/>
          <p:nvPr/>
        </p:nvGrpSpPr>
        <p:grpSpPr>
          <a:xfrm>
            <a:off x="4948231" y="1628338"/>
            <a:ext cx="6769814" cy="4286931"/>
            <a:chOff x="4948231" y="1628338"/>
            <a:chExt cx="6769814" cy="42869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F673F2-36E2-7B12-C5B1-34F3475D0AED}"/>
                </a:ext>
              </a:extLst>
            </p:cNvPr>
            <p:cNvSpPr txBox="1"/>
            <p:nvPr/>
          </p:nvSpPr>
          <p:spPr>
            <a:xfrm>
              <a:off x="4948231" y="1628338"/>
              <a:ext cx="6703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latin typeface="Amasis MT Pro Black" panose="02040A04050005020304" pitchFamily="18" charset="0"/>
                  <a:cs typeface="Aharoni" panose="020B0604020202020204" pitchFamily="2" charset="-79"/>
                </a:rPr>
                <a:t>Validity check: 16 questions :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544C54-B0D8-8CD0-13F3-CE86EBF590DD}"/>
                </a:ext>
              </a:extLst>
            </p:cNvPr>
            <p:cNvSpPr txBox="1">
              <a:spLocks/>
            </p:cNvSpPr>
            <p:nvPr/>
          </p:nvSpPr>
          <p:spPr>
            <a:xfrm>
              <a:off x="5232027" y="2246808"/>
              <a:ext cx="6031059" cy="3046988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 boat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VCL2 incoherent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VCL3 pallid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VCL4 robot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VCL5 audible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VCL6 </a:t>
              </a:r>
              <a:r>
                <a:rPr lang="en-IN" sz="2400" dirty="0" err="1">
                  <a:latin typeface="Amasis MT Pro" panose="020B0604020202020204" pitchFamily="18" charset="0"/>
                  <a:cs typeface="Aldhabi" panose="020B0604020202020204" pitchFamily="2" charset="-78"/>
                </a:rPr>
                <a:t>cuivocal</a:t>
              </a:r>
              <a:endParaRPr lang="en-IN" sz="2400" dirty="0">
                <a:latin typeface="Amasis MT Pro" panose="020B0604020202020204" pitchFamily="18" charset="0"/>
                <a:cs typeface="Aldhabi" panose="020B0604020202020204" pitchFamily="2" charset="-7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VCL7 paucity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VCL8 epistemology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VCL9 </a:t>
              </a:r>
              <a:r>
                <a:rPr lang="en-IN" sz="2400" dirty="0" err="1">
                  <a:latin typeface="Amasis MT Pro" panose="020B0604020202020204" pitchFamily="18" charset="0"/>
                  <a:cs typeface="Aldhabi" panose="020B0604020202020204" pitchFamily="2" charset="-78"/>
                </a:rPr>
                <a:t>florted</a:t>
              </a:r>
              <a:endParaRPr lang="en-IN" sz="2400" dirty="0">
                <a:latin typeface="Amasis MT Pro" panose="020B0604020202020204" pitchFamily="18" charset="0"/>
                <a:cs typeface="Aldhabi" panose="020B0604020202020204" pitchFamily="2" charset="-7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VCL10 decide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VCL11 pastiche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VCL12 </a:t>
              </a:r>
              <a:r>
                <a:rPr lang="en-IN" sz="2400" dirty="0" err="1">
                  <a:latin typeface="Amasis MT Pro" panose="020B0604020202020204" pitchFamily="18" charset="0"/>
                  <a:cs typeface="Aldhabi" panose="020B0604020202020204" pitchFamily="2" charset="-78"/>
                </a:rPr>
                <a:t>verdid</a:t>
              </a:r>
              <a:endParaRPr lang="en-IN" sz="2400" dirty="0">
                <a:latin typeface="Amasis MT Pro" panose="020B0604020202020204" pitchFamily="18" charset="0"/>
                <a:cs typeface="Aldhabi" panose="020B0604020202020204" pitchFamily="2" charset="-7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VCL13 abysmal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VCL14 lucid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VCL15 betray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VCL16 funny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598CD6-AF1C-CB7E-BDB5-9F92F78DDC05}"/>
                </a:ext>
              </a:extLst>
            </p:cNvPr>
            <p:cNvSpPr txBox="1"/>
            <p:nvPr/>
          </p:nvSpPr>
          <p:spPr>
            <a:xfrm>
              <a:off x="4948231" y="5515159"/>
              <a:ext cx="6769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latin typeface="Amasis MT Pro Black" panose="02040A04050005020304" pitchFamily="18" charset="0"/>
                </a:rPr>
                <a:t>* VCL 6, VCL9 &amp; VCL12 are not real words.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705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2F1A5-2307-42F6-CFCE-7C51B1C4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F26FE9-8E9B-327F-2D1F-974C01B91DE8}"/>
              </a:ext>
            </a:extLst>
          </p:cNvPr>
          <p:cNvSpPr/>
          <p:nvPr/>
        </p:nvSpPr>
        <p:spPr>
          <a:xfrm>
            <a:off x="-1637022" y="-4359856"/>
            <a:ext cx="15466041" cy="15577709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BC2BE-20BD-80EA-F270-6FB6C35FDD4E}"/>
              </a:ext>
            </a:extLst>
          </p:cNvPr>
          <p:cNvSpPr txBox="1"/>
          <p:nvPr/>
        </p:nvSpPr>
        <p:spPr>
          <a:xfrm>
            <a:off x="3592510" y="213050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Data</a:t>
            </a:r>
            <a:br>
              <a:rPr lang="en-US" sz="3600" dirty="0">
                <a:latin typeface="Amasis MT Pro Black" panose="02040A04050005020304" pitchFamily="18" charset="0"/>
              </a:rPr>
            </a:br>
            <a:r>
              <a:rPr lang="en-US" sz="3600" dirty="0">
                <a:latin typeface="Amasis MT Pro Black" panose="02040A04050005020304" pitchFamily="18" charset="0"/>
              </a:rPr>
              <a:t>Preparation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E89B771-C61B-975F-ADE5-B0BC8FF30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57" y="0"/>
            <a:ext cx="1626428" cy="162642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2FD9E8-7BBD-F8B1-1AD9-D08575136072}"/>
              </a:ext>
            </a:extLst>
          </p:cNvPr>
          <p:cNvSpPr/>
          <p:nvPr/>
        </p:nvSpPr>
        <p:spPr>
          <a:xfrm>
            <a:off x="1354349" y="2657450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Data Validation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C05140-8524-6FC8-705C-A41F39B81709}"/>
              </a:ext>
            </a:extLst>
          </p:cNvPr>
          <p:cNvSpPr/>
          <p:nvPr/>
        </p:nvSpPr>
        <p:spPr>
          <a:xfrm>
            <a:off x="4603030" y="3689416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Deriving 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7BC709-22A9-0AA4-CFC6-3AE25BB46758}"/>
              </a:ext>
            </a:extLst>
          </p:cNvPr>
          <p:cNvSpPr/>
          <p:nvPr/>
        </p:nvSpPr>
        <p:spPr>
          <a:xfrm>
            <a:off x="8055033" y="4756637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Cleaning Data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72D598D-2699-CC64-FEFF-D9FBB47B4489}"/>
              </a:ext>
            </a:extLst>
          </p:cNvPr>
          <p:cNvCxnSpPr>
            <a:stCxn id="3" idx="3"/>
            <a:endCxn id="8" idx="0"/>
          </p:cNvCxnSpPr>
          <p:nvPr/>
        </p:nvCxnSpPr>
        <p:spPr>
          <a:xfrm>
            <a:off x="4136962" y="3085259"/>
            <a:ext cx="1857375" cy="6041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EB870B2-5E49-592C-9788-65ECD8F45AF2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7385643" y="4117225"/>
            <a:ext cx="2060697" cy="63941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91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75B4434-96B2-2F94-167E-214779FC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550351E-D953-42FE-0926-49250D53DB4E}"/>
              </a:ext>
            </a:extLst>
          </p:cNvPr>
          <p:cNvSpPr/>
          <p:nvPr/>
        </p:nvSpPr>
        <p:spPr>
          <a:xfrm>
            <a:off x="200540" y="2049910"/>
            <a:ext cx="3158545" cy="3181350"/>
          </a:xfrm>
          <a:prstGeom prst="ellipse">
            <a:avLst/>
          </a:prstGeom>
          <a:solidFill>
            <a:schemeClr val="bg1">
              <a:lumMod val="85000"/>
              <a:alpha val="5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67F6E-42B6-0BD2-B46E-A3E7F8E1AD23}"/>
              </a:ext>
            </a:extLst>
          </p:cNvPr>
          <p:cNvSpPr txBox="1"/>
          <p:nvPr/>
        </p:nvSpPr>
        <p:spPr>
          <a:xfrm>
            <a:off x="568667" y="3640585"/>
            <a:ext cx="2422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masis MT Pro Black" panose="02040A04050005020304" pitchFamily="18" charset="0"/>
              </a:rPr>
              <a:t>Data</a:t>
            </a:r>
            <a:br>
              <a:rPr lang="en-US" sz="2800" dirty="0">
                <a:latin typeface="Amasis MT Pro Black" panose="02040A04050005020304" pitchFamily="18" charset="0"/>
              </a:rPr>
            </a:br>
            <a:r>
              <a:rPr lang="en-US" sz="2800" dirty="0">
                <a:latin typeface="Amasis MT Pro Black" panose="02040A04050005020304" pitchFamily="18" charset="0"/>
              </a:rPr>
              <a:t>Preparation</a:t>
            </a:r>
            <a:endParaRPr lang="en-IN" sz="2800" dirty="0">
              <a:latin typeface="Amasis MT Pro Black" panose="02040A04050005020304" pitchFamily="18" charset="0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D7D25C62-DEB8-7487-F587-BB2CCBDC6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62" y="2640862"/>
            <a:ext cx="875900" cy="8759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EEDCAE-B68B-DDD1-7FF9-7547F5E37318}"/>
              </a:ext>
            </a:extLst>
          </p:cNvPr>
          <p:cNvSpPr/>
          <p:nvPr/>
        </p:nvSpPr>
        <p:spPr>
          <a:xfrm>
            <a:off x="4704693" y="195754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Deriving Data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88A994-0A40-8473-0DD1-ACD0BD18BCCC}"/>
              </a:ext>
            </a:extLst>
          </p:cNvPr>
          <p:cNvGrpSpPr/>
          <p:nvPr/>
        </p:nvGrpSpPr>
        <p:grpSpPr>
          <a:xfrm>
            <a:off x="4704693" y="1471575"/>
            <a:ext cx="6978697" cy="4964546"/>
            <a:chOff x="5213303" y="1245452"/>
            <a:chExt cx="6978697" cy="496454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AE21F71-0AF2-22B5-18BB-15DD42AE0768}"/>
                </a:ext>
              </a:extLst>
            </p:cNvPr>
            <p:cNvGrpSpPr/>
            <p:nvPr/>
          </p:nvGrpSpPr>
          <p:grpSpPr>
            <a:xfrm>
              <a:off x="5213303" y="4684672"/>
              <a:ext cx="6978697" cy="1525326"/>
              <a:chOff x="5075459" y="4761613"/>
              <a:chExt cx="6978697" cy="15253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544C54-B0D8-8CD0-13F3-CE86EBF590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459" y="5086610"/>
                <a:ext cx="6978697" cy="1200329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Amasis MT Pro" panose="020B0604020202020204" pitchFamily="18" charset="0"/>
                    <a:cs typeface="Aldhabi" panose="020B0604020202020204" pitchFamily="2" charset="-78"/>
                  </a:rPr>
                  <a:t>age -&gt; </a:t>
                </a:r>
                <a:r>
                  <a:rPr lang="en-IN" sz="2400" dirty="0" err="1">
                    <a:latin typeface="Amasis MT Pro" panose="020B0604020202020204" pitchFamily="18" charset="0"/>
                    <a:cs typeface="Aldhabi" panose="020B0604020202020204" pitchFamily="2" charset="-78"/>
                  </a:rPr>
                  <a:t>agecategory</a:t>
                </a:r>
                <a:r>
                  <a:rPr lang="en-IN" sz="2400" dirty="0">
                    <a:latin typeface="Amasis MT Pro" panose="020B0604020202020204" pitchFamily="18" charset="0"/>
                    <a:cs typeface="Aldhabi" panose="020B0604020202020204" pitchFamily="2" charset="-78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Amasis MT Pro" panose="020B0604020202020204" pitchFamily="18" charset="0"/>
                    <a:cs typeface="Aldhabi" panose="020B0604020202020204" pitchFamily="2" charset="-78"/>
                  </a:rPr>
                  <a:t>race -&gt; race / 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 err="1">
                    <a:latin typeface="Amasis MT Pro" panose="020B0604020202020204" pitchFamily="18" charset="0"/>
                    <a:cs typeface="Aldhabi" panose="020B0604020202020204" pitchFamily="2" charset="-78"/>
                  </a:rPr>
                  <a:t>D_labels</a:t>
                </a:r>
                <a:endParaRPr lang="en-IN" sz="2400" dirty="0">
                  <a:latin typeface="Amasis MT Pro" panose="020B0604020202020204" pitchFamily="18" charset="0"/>
                  <a:cs typeface="Aldhabi" panose="020B0604020202020204" pitchFamily="2" charset="-7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 err="1">
                    <a:latin typeface="Amasis MT Pro" panose="020B0604020202020204" pitchFamily="18" charset="0"/>
                    <a:cs typeface="Aldhabi" panose="020B0604020202020204" pitchFamily="2" charset="-78"/>
                  </a:rPr>
                  <a:t>A_labels</a:t>
                </a:r>
                <a:endParaRPr lang="en-IN" sz="2400" dirty="0">
                  <a:latin typeface="Amasis MT Pro" panose="020B0604020202020204" pitchFamily="18" charset="0"/>
                  <a:cs typeface="Aldhabi" panose="020B0604020202020204" pitchFamily="2" charset="-7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 err="1">
                    <a:latin typeface="Amasis MT Pro" panose="020B0604020202020204" pitchFamily="18" charset="0"/>
                    <a:cs typeface="Aldhabi" panose="020B0604020202020204" pitchFamily="2" charset="-78"/>
                  </a:rPr>
                  <a:t>S_labels</a:t>
                </a:r>
                <a:endParaRPr lang="en-IN" sz="2400" dirty="0">
                  <a:latin typeface="Amasis MT Pro" panose="020B0604020202020204" pitchFamily="18" charset="0"/>
                  <a:cs typeface="Aldhabi" panose="020B0604020202020204" pitchFamily="2" charset="-78"/>
                </a:endParaRPr>
              </a:p>
              <a:p>
                <a:endParaRPr lang="en-IN" sz="2400" dirty="0">
                  <a:latin typeface="Amasis MT Pro" panose="020B0604020202020204" pitchFamily="18" charset="0"/>
                  <a:cs typeface="Aldhabi" panose="020B0604020202020204" pitchFamily="2" charset="-78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598CD6-AF1C-CB7E-BDB5-9F92F78DDC05}"/>
                  </a:ext>
                </a:extLst>
              </p:cNvPr>
              <p:cNvSpPr txBox="1"/>
              <p:nvPr/>
            </p:nvSpPr>
            <p:spPr>
              <a:xfrm>
                <a:off x="5075459" y="4761613"/>
                <a:ext cx="30559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dirty="0">
                    <a:latin typeface="Amasis MT Pro Black" panose="02040A04050005020304" pitchFamily="18" charset="0"/>
                  </a:rPr>
                  <a:t>Other derived fields :-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5B792B4-5B6D-A04C-975B-010D3ADDA22F}"/>
                </a:ext>
              </a:extLst>
            </p:cNvPr>
            <p:cNvGrpSpPr/>
            <p:nvPr/>
          </p:nvGrpSpPr>
          <p:grpSpPr>
            <a:xfrm>
              <a:off x="5213303" y="1245452"/>
              <a:ext cx="5729667" cy="3439220"/>
              <a:chOff x="5213303" y="1245452"/>
              <a:chExt cx="5729667" cy="3439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F673F2-36E2-7B12-C5B1-34F3475D0AED}"/>
                  </a:ext>
                </a:extLst>
              </p:cNvPr>
              <p:cNvSpPr txBox="1"/>
              <p:nvPr/>
            </p:nvSpPr>
            <p:spPr>
              <a:xfrm>
                <a:off x="5213303" y="1245452"/>
                <a:ext cx="571983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800" b="1" dirty="0">
                    <a:latin typeface="Amasis MT Pro Black" panose="02040A04050005020304" pitchFamily="18" charset="0"/>
                    <a:cs typeface="Aharoni" panose="020B0604020202020204" pitchFamily="2" charset="-79"/>
                  </a:rPr>
                  <a:t>Deriving Scores for </a:t>
                </a:r>
                <a:br>
                  <a:rPr lang="en-IN" sz="2800" b="1" dirty="0">
                    <a:latin typeface="Amasis MT Pro Black" panose="02040A04050005020304" pitchFamily="18" charset="0"/>
                    <a:cs typeface="Aharoni" panose="020B0604020202020204" pitchFamily="2" charset="-79"/>
                  </a:rPr>
                </a:br>
                <a:r>
                  <a:rPr lang="en-IN" sz="2800" b="1" dirty="0">
                    <a:latin typeface="Amasis MT Pro Black" panose="02040A04050005020304" pitchFamily="18" charset="0"/>
                    <a:cs typeface="Aharoni" panose="020B0604020202020204" pitchFamily="2" charset="-79"/>
                  </a:rPr>
                  <a:t>Depression, Anxiety &amp; Stress:-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CCAD54-244E-085B-EB73-322603AA3A87}"/>
                  </a:ext>
                </a:extLst>
              </p:cNvPr>
              <p:cNvSpPr txBox="1"/>
              <p:nvPr/>
            </p:nvSpPr>
            <p:spPr>
              <a:xfrm>
                <a:off x="5213303" y="2199559"/>
                <a:ext cx="5729667" cy="461665"/>
              </a:xfrm>
              <a:prstGeom prst="rect">
                <a:avLst/>
              </a:prstGeom>
              <a:noFill/>
            </p:spPr>
            <p:txBody>
              <a:bodyPr wrap="square" numCol="3" rtlCol="0">
                <a:spAutoFit/>
              </a:bodyPr>
              <a:lstStyle/>
              <a:p>
                <a:r>
                  <a:rPr lang="en-IN" sz="2400" dirty="0" err="1">
                    <a:latin typeface="Amasis MT Pro" panose="02040504050005020304" pitchFamily="18" charset="0"/>
                  </a:rPr>
                  <a:t>D_total_sum</a:t>
                </a:r>
                <a:endParaRPr lang="en-IN" sz="2400" dirty="0">
                  <a:latin typeface="Amasis MT Pro" panose="02040504050005020304" pitchFamily="18" charset="0"/>
                </a:endParaRPr>
              </a:p>
              <a:p>
                <a:r>
                  <a:rPr lang="en-IN" sz="2400" dirty="0" err="1">
                    <a:latin typeface="Amasis MT Pro" panose="02040504050005020304" pitchFamily="18" charset="0"/>
                  </a:rPr>
                  <a:t>A_total_sum</a:t>
                </a:r>
                <a:endParaRPr lang="en-IN" sz="2400" dirty="0">
                  <a:latin typeface="Amasis MT Pro" panose="02040504050005020304" pitchFamily="18" charset="0"/>
                </a:endParaRPr>
              </a:p>
              <a:p>
                <a:r>
                  <a:rPr lang="en-IN" sz="2400" dirty="0" err="1">
                    <a:latin typeface="Amasis MT Pro" panose="02040504050005020304" pitchFamily="18" charset="0"/>
                  </a:rPr>
                  <a:t>S_total_sum</a:t>
                </a:r>
                <a:endParaRPr lang="en-IN" sz="2400" dirty="0">
                  <a:latin typeface="Amasis MT Pro" panose="02040504050005020304" pitchFamily="18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56120C-096A-6A47-C757-C97599A44199}"/>
                  </a:ext>
                </a:extLst>
              </p:cNvPr>
              <p:cNvSpPr txBox="1"/>
              <p:nvPr/>
            </p:nvSpPr>
            <p:spPr>
              <a:xfrm>
                <a:off x="5483389" y="2574750"/>
                <a:ext cx="1307936" cy="2102225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algn="ctr"/>
                <a:r>
                  <a:rPr lang="en-IN" dirty="0"/>
                  <a:t>Q3</a:t>
                </a:r>
              </a:p>
              <a:p>
                <a:pPr algn="ctr"/>
                <a:r>
                  <a:rPr lang="en-IN" dirty="0"/>
                  <a:t>Q5</a:t>
                </a:r>
              </a:p>
              <a:p>
                <a:pPr algn="ctr"/>
                <a:r>
                  <a:rPr lang="en-IN" dirty="0"/>
                  <a:t>Q10</a:t>
                </a:r>
              </a:p>
              <a:p>
                <a:pPr algn="ctr"/>
                <a:r>
                  <a:rPr lang="en-IN" dirty="0"/>
                  <a:t>Q13</a:t>
                </a:r>
              </a:p>
              <a:p>
                <a:pPr algn="ctr"/>
                <a:r>
                  <a:rPr lang="en-IN" dirty="0"/>
                  <a:t>Q16</a:t>
                </a:r>
              </a:p>
              <a:p>
                <a:pPr algn="ctr"/>
                <a:r>
                  <a:rPr lang="en-IN" dirty="0"/>
                  <a:t>Q17</a:t>
                </a:r>
              </a:p>
              <a:p>
                <a:pPr algn="ctr"/>
                <a:r>
                  <a:rPr lang="en-IN" dirty="0"/>
                  <a:t>Q21</a:t>
                </a:r>
              </a:p>
              <a:p>
                <a:pPr algn="ctr"/>
                <a:r>
                  <a:rPr lang="en-IN" dirty="0"/>
                  <a:t>Q24</a:t>
                </a:r>
              </a:p>
              <a:p>
                <a:pPr algn="ctr"/>
                <a:r>
                  <a:rPr lang="en-IN" dirty="0"/>
                  <a:t>Q26</a:t>
                </a:r>
              </a:p>
              <a:p>
                <a:pPr algn="ctr"/>
                <a:r>
                  <a:rPr lang="en-IN" dirty="0"/>
                  <a:t>Q31</a:t>
                </a:r>
              </a:p>
              <a:p>
                <a:pPr algn="ctr"/>
                <a:r>
                  <a:rPr lang="en-IN" dirty="0"/>
                  <a:t>Q34</a:t>
                </a:r>
              </a:p>
              <a:p>
                <a:pPr algn="ctr"/>
                <a:r>
                  <a:rPr lang="en-IN" dirty="0"/>
                  <a:t>Q37</a:t>
                </a:r>
              </a:p>
              <a:p>
                <a:pPr algn="ctr"/>
                <a:r>
                  <a:rPr lang="en-IN" dirty="0"/>
                  <a:t>Q38</a:t>
                </a:r>
              </a:p>
              <a:p>
                <a:pPr algn="ctr"/>
                <a:r>
                  <a:rPr lang="en-IN" dirty="0"/>
                  <a:t>Q42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5E7E7B-F277-7BCD-FFC2-03BC050569C3}"/>
                  </a:ext>
                </a:extLst>
              </p:cNvPr>
              <p:cNvSpPr txBox="1"/>
              <p:nvPr/>
            </p:nvSpPr>
            <p:spPr>
              <a:xfrm>
                <a:off x="7311648" y="2582447"/>
                <a:ext cx="1307936" cy="2102225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algn="ctr"/>
                <a:r>
                  <a:rPr lang="en-IN" dirty="0"/>
                  <a:t>Q2</a:t>
                </a:r>
              </a:p>
              <a:p>
                <a:pPr algn="ctr"/>
                <a:r>
                  <a:rPr lang="en-IN" dirty="0"/>
                  <a:t>Q4</a:t>
                </a:r>
              </a:p>
              <a:p>
                <a:pPr algn="ctr"/>
                <a:r>
                  <a:rPr lang="en-IN" dirty="0"/>
                  <a:t>Q7</a:t>
                </a:r>
              </a:p>
              <a:p>
                <a:pPr algn="ctr"/>
                <a:r>
                  <a:rPr lang="en-IN" dirty="0"/>
                  <a:t>Q9</a:t>
                </a:r>
              </a:p>
              <a:p>
                <a:pPr algn="ctr"/>
                <a:r>
                  <a:rPr lang="en-IN" dirty="0"/>
                  <a:t>Q15</a:t>
                </a:r>
              </a:p>
              <a:p>
                <a:pPr algn="ctr"/>
                <a:r>
                  <a:rPr lang="en-IN" dirty="0"/>
                  <a:t>Q19</a:t>
                </a:r>
              </a:p>
              <a:p>
                <a:pPr algn="ctr"/>
                <a:r>
                  <a:rPr lang="en-IN" dirty="0"/>
                  <a:t>Q20</a:t>
                </a:r>
              </a:p>
              <a:p>
                <a:pPr algn="ctr"/>
                <a:r>
                  <a:rPr lang="en-IN" dirty="0"/>
                  <a:t>Q23</a:t>
                </a:r>
              </a:p>
              <a:p>
                <a:pPr algn="ctr"/>
                <a:r>
                  <a:rPr lang="en-IN" dirty="0"/>
                  <a:t>Q25</a:t>
                </a:r>
              </a:p>
              <a:p>
                <a:pPr algn="ctr"/>
                <a:r>
                  <a:rPr lang="en-IN" dirty="0"/>
                  <a:t>Q28</a:t>
                </a:r>
              </a:p>
              <a:p>
                <a:pPr algn="ctr"/>
                <a:r>
                  <a:rPr lang="en-IN" dirty="0"/>
                  <a:t>Q30</a:t>
                </a:r>
              </a:p>
              <a:p>
                <a:pPr algn="ctr"/>
                <a:r>
                  <a:rPr lang="en-IN" dirty="0"/>
                  <a:t>Q36</a:t>
                </a:r>
              </a:p>
              <a:p>
                <a:pPr algn="ctr"/>
                <a:r>
                  <a:rPr lang="en-IN" dirty="0"/>
                  <a:t>Q40</a:t>
                </a:r>
              </a:p>
              <a:p>
                <a:pPr algn="ctr"/>
                <a:r>
                  <a:rPr lang="en-IN" dirty="0"/>
                  <a:t>Q41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90011F-15FC-0473-D439-39CED5F12EE4}"/>
                  </a:ext>
                </a:extLst>
              </p:cNvPr>
              <p:cNvSpPr txBox="1"/>
              <p:nvPr/>
            </p:nvSpPr>
            <p:spPr>
              <a:xfrm>
                <a:off x="9147817" y="2570345"/>
                <a:ext cx="1307936" cy="2102225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algn="ctr"/>
                <a:r>
                  <a:rPr lang="en-IN" dirty="0"/>
                  <a:t>Q1</a:t>
                </a:r>
              </a:p>
              <a:p>
                <a:pPr algn="ctr"/>
                <a:r>
                  <a:rPr lang="en-IN" dirty="0"/>
                  <a:t>Q6</a:t>
                </a:r>
              </a:p>
              <a:p>
                <a:pPr algn="ctr"/>
                <a:r>
                  <a:rPr lang="en-IN" dirty="0"/>
                  <a:t>Q8</a:t>
                </a:r>
              </a:p>
              <a:p>
                <a:pPr algn="ctr"/>
                <a:r>
                  <a:rPr lang="en-IN" dirty="0"/>
                  <a:t>Q11</a:t>
                </a:r>
              </a:p>
              <a:p>
                <a:pPr algn="ctr"/>
                <a:r>
                  <a:rPr lang="en-IN" dirty="0"/>
                  <a:t>Q12</a:t>
                </a:r>
              </a:p>
              <a:p>
                <a:pPr algn="ctr"/>
                <a:r>
                  <a:rPr lang="en-IN" dirty="0"/>
                  <a:t>Q14</a:t>
                </a:r>
              </a:p>
              <a:p>
                <a:pPr algn="ctr"/>
                <a:r>
                  <a:rPr lang="en-IN" dirty="0"/>
                  <a:t>Q18</a:t>
                </a:r>
              </a:p>
              <a:p>
                <a:pPr algn="ctr"/>
                <a:r>
                  <a:rPr lang="en-IN" dirty="0"/>
                  <a:t>Q22</a:t>
                </a:r>
              </a:p>
              <a:p>
                <a:pPr algn="ctr"/>
                <a:r>
                  <a:rPr lang="en-IN" dirty="0"/>
                  <a:t>Q27</a:t>
                </a:r>
              </a:p>
              <a:p>
                <a:pPr algn="ctr"/>
                <a:r>
                  <a:rPr lang="en-IN" dirty="0"/>
                  <a:t>Q29</a:t>
                </a:r>
              </a:p>
              <a:p>
                <a:pPr algn="ctr"/>
                <a:r>
                  <a:rPr lang="en-IN" dirty="0"/>
                  <a:t>Q32</a:t>
                </a:r>
              </a:p>
              <a:p>
                <a:pPr algn="ctr"/>
                <a:r>
                  <a:rPr lang="en-IN" dirty="0"/>
                  <a:t>Q33</a:t>
                </a:r>
              </a:p>
              <a:p>
                <a:pPr algn="ctr"/>
                <a:r>
                  <a:rPr lang="en-IN" dirty="0"/>
                  <a:t>Q35</a:t>
                </a:r>
              </a:p>
              <a:p>
                <a:pPr algn="ctr"/>
                <a:r>
                  <a:rPr lang="en-IN" dirty="0"/>
                  <a:t>Q39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2616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2F1A5-2307-42F6-CFCE-7C51B1C4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F26FE9-8E9B-327F-2D1F-974C01B91DE8}"/>
              </a:ext>
            </a:extLst>
          </p:cNvPr>
          <p:cNvSpPr/>
          <p:nvPr/>
        </p:nvSpPr>
        <p:spPr>
          <a:xfrm>
            <a:off x="-1637022" y="-4359856"/>
            <a:ext cx="15466041" cy="15577709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BC2BE-20BD-80EA-F270-6FB6C35FDD4E}"/>
              </a:ext>
            </a:extLst>
          </p:cNvPr>
          <p:cNvSpPr txBox="1"/>
          <p:nvPr/>
        </p:nvSpPr>
        <p:spPr>
          <a:xfrm>
            <a:off x="3592510" y="213050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Data</a:t>
            </a:r>
            <a:br>
              <a:rPr lang="en-US" sz="3600" dirty="0">
                <a:latin typeface="Amasis MT Pro Black" panose="02040A04050005020304" pitchFamily="18" charset="0"/>
              </a:rPr>
            </a:br>
            <a:r>
              <a:rPr lang="en-US" sz="3600" dirty="0">
                <a:latin typeface="Amasis MT Pro Black" panose="02040A04050005020304" pitchFamily="18" charset="0"/>
              </a:rPr>
              <a:t>Preparation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E89B771-C61B-975F-ADE5-B0BC8FF30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57" y="0"/>
            <a:ext cx="1626428" cy="162642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2FD9E8-7BBD-F8B1-1AD9-D08575136072}"/>
              </a:ext>
            </a:extLst>
          </p:cNvPr>
          <p:cNvSpPr/>
          <p:nvPr/>
        </p:nvSpPr>
        <p:spPr>
          <a:xfrm>
            <a:off x="1354349" y="2657450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Data Validation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C05140-8524-6FC8-705C-A41F39B81709}"/>
              </a:ext>
            </a:extLst>
          </p:cNvPr>
          <p:cNvSpPr/>
          <p:nvPr/>
        </p:nvSpPr>
        <p:spPr>
          <a:xfrm>
            <a:off x="4603030" y="3689416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Deriving 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7BC709-22A9-0AA4-CFC6-3AE25BB46758}"/>
              </a:ext>
            </a:extLst>
          </p:cNvPr>
          <p:cNvSpPr/>
          <p:nvPr/>
        </p:nvSpPr>
        <p:spPr>
          <a:xfrm>
            <a:off x="8055033" y="4756637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Cleaning Data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72D598D-2699-CC64-FEFF-D9FBB47B4489}"/>
              </a:ext>
            </a:extLst>
          </p:cNvPr>
          <p:cNvCxnSpPr>
            <a:stCxn id="3" idx="3"/>
            <a:endCxn id="8" idx="0"/>
          </p:cNvCxnSpPr>
          <p:nvPr/>
        </p:nvCxnSpPr>
        <p:spPr>
          <a:xfrm>
            <a:off x="4136962" y="3085259"/>
            <a:ext cx="1857375" cy="6041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EB870B2-5E49-592C-9788-65ECD8F45AF2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7385643" y="4117225"/>
            <a:ext cx="2060697" cy="63941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90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E0AFCC-1392-9406-8BED-1F3B603B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550351E-D953-42FE-0926-49250D53DB4E}"/>
              </a:ext>
            </a:extLst>
          </p:cNvPr>
          <p:cNvSpPr/>
          <p:nvPr/>
        </p:nvSpPr>
        <p:spPr>
          <a:xfrm>
            <a:off x="200540" y="2049910"/>
            <a:ext cx="3158545" cy="3181350"/>
          </a:xfrm>
          <a:prstGeom prst="ellipse">
            <a:avLst/>
          </a:prstGeom>
          <a:solidFill>
            <a:schemeClr val="bg1">
              <a:lumMod val="85000"/>
              <a:alpha val="5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67F6E-42B6-0BD2-B46E-A3E7F8E1AD23}"/>
              </a:ext>
            </a:extLst>
          </p:cNvPr>
          <p:cNvSpPr txBox="1"/>
          <p:nvPr/>
        </p:nvSpPr>
        <p:spPr>
          <a:xfrm>
            <a:off x="568667" y="3640585"/>
            <a:ext cx="2422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masis MT Pro Black" panose="02040A04050005020304" pitchFamily="18" charset="0"/>
              </a:rPr>
              <a:t>Data</a:t>
            </a:r>
            <a:br>
              <a:rPr lang="en-US" sz="2800" dirty="0">
                <a:latin typeface="Amasis MT Pro Black" panose="02040A04050005020304" pitchFamily="18" charset="0"/>
              </a:rPr>
            </a:br>
            <a:r>
              <a:rPr lang="en-US" sz="2800" dirty="0">
                <a:latin typeface="Amasis MT Pro Black" panose="02040A04050005020304" pitchFamily="18" charset="0"/>
              </a:rPr>
              <a:t>Preparation</a:t>
            </a:r>
            <a:endParaRPr lang="en-IN" sz="2800" dirty="0">
              <a:latin typeface="Amasis MT Pro Black" panose="02040A04050005020304" pitchFamily="18" charset="0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D7D25C62-DEB8-7487-F587-BB2CCBDC6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62" y="2640862"/>
            <a:ext cx="875900" cy="875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673F2-36E2-7B12-C5B1-34F3475D0AED}"/>
              </a:ext>
            </a:extLst>
          </p:cNvPr>
          <p:cNvSpPr txBox="1"/>
          <p:nvPr/>
        </p:nvSpPr>
        <p:spPr>
          <a:xfrm>
            <a:off x="4704693" y="1977340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Amasis MT Pro Black" panose="02040A04050005020304" pitchFamily="18" charset="0"/>
                <a:cs typeface="Aharoni" panose="020B0604020202020204" pitchFamily="2" charset="-79"/>
              </a:rPr>
              <a:t>Fields removed 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44C54-B0D8-8CD0-13F3-CE86EBF590DD}"/>
              </a:ext>
            </a:extLst>
          </p:cNvPr>
          <p:cNvSpPr txBox="1">
            <a:spLocks/>
          </p:cNvSpPr>
          <p:nvPr/>
        </p:nvSpPr>
        <p:spPr>
          <a:xfrm>
            <a:off x="4704691" y="2592776"/>
            <a:ext cx="7286769" cy="304698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Q1A to Q42A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Q1E to Q42E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Q1I to Q42I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VCL1 to VCL14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Amasis MT Pro" panose="020B0604020202020204" pitchFamily="18" charset="0"/>
                <a:cs typeface="Aldhabi" panose="020B0604020202020204" pitchFamily="2" charset="-78"/>
              </a:rPr>
              <a:t>engnat</a:t>
            </a:r>
            <a:endParaRPr lang="en-IN" sz="2400" dirty="0">
              <a:latin typeface="Amasis MT Pro" panose="020B0604020202020204" pitchFamily="18" charset="0"/>
              <a:cs typeface="Aldhabi" panose="020B060402020202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Amasis MT Pro" panose="020B0604020202020204" pitchFamily="18" charset="0"/>
                <a:cs typeface="Aldhabi" panose="020B0604020202020204" pitchFamily="2" charset="-78"/>
              </a:rPr>
              <a:t>screensize</a:t>
            </a:r>
            <a:endParaRPr lang="en-IN" sz="2400" dirty="0">
              <a:latin typeface="Amasis MT Pro" panose="020B0604020202020204" pitchFamily="18" charset="0"/>
              <a:cs typeface="Aldhabi" panose="020B060402020202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Amasis MT Pro" panose="020B0604020202020204" pitchFamily="18" charset="0"/>
                <a:cs typeface="Aldhabi" panose="020B0604020202020204" pitchFamily="2" charset="-78"/>
              </a:rPr>
              <a:t>uniquenetworklocation</a:t>
            </a:r>
            <a:endParaRPr lang="en-IN" sz="2400" dirty="0">
              <a:latin typeface="Amasis MT Pro" panose="020B0604020202020204" pitchFamily="18" charset="0"/>
              <a:cs typeface="Aldhabi" panose="020B060402020202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voted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masis MT Pro" panose="020B0604020202020204" pitchFamily="18" charset="0"/>
                <a:cs typeface="Aldhabi" panose="020B0604020202020204" pitchFamily="2" charset="-78"/>
              </a:rPr>
              <a:t>Major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Amasis MT Pro" panose="020B0604020202020204" pitchFamily="18" charset="0"/>
                <a:cs typeface="Aldhabi" panose="020B0604020202020204" pitchFamily="2" charset="-78"/>
              </a:rPr>
              <a:t>D_total_sum</a:t>
            </a:r>
            <a:endParaRPr lang="en-IN" sz="2400" dirty="0">
              <a:latin typeface="Amasis MT Pro" panose="020B0604020202020204" pitchFamily="18" charset="0"/>
              <a:cs typeface="Aldhabi" panose="020B060402020202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Amasis MT Pro" panose="020B0604020202020204" pitchFamily="18" charset="0"/>
                <a:cs typeface="Aldhabi" panose="020B0604020202020204" pitchFamily="2" charset="-78"/>
              </a:rPr>
              <a:t>A_total_sum</a:t>
            </a:r>
            <a:endParaRPr lang="en-IN" sz="2400" dirty="0">
              <a:latin typeface="Amasis MT Pro" panose="020B0604020202020204" pitchFamily="18" charset="0"/>
              <a:cs typeface="Aldhabi" panose="020B060402020202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Amasis MT Pro" panose="020B0604020202020204" pitchFamily="18" charset="0"/>
                <a:cs typeface="Aldhabi" panose="020B0604020202020204" pitchFamily="2" charset="-78"/>
              </a:rPr>
              <a:t>S_total_sum</a:t>
            </a:r>
            <a:endParaRPr lang="en-IN" sz="2400" dirty="0">
              <a:latin typeface="Amasis MT Pro" panose="020B0604020202020204" pitchFamily="18" charset="0"/>
              <a:cs typeface="Aldhabi" panose="020B0604020202020204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15456A-EEFA-0292-CAA3-0E1757D0B755}"/>
              </a:ext>
            </a:extLst>
          </p:cNvPr>
          <p:cNvSpPr/>
          <p:nvPr/>
        </p:nvSpPr>
        <p:spPr>
          <a:xfrm>
            <a:off x="4704693" y="151083"/>
            <a:ext cx="2782613" cy="8556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Cleaning Data</a:t>
            </a:r>
          </a:p>
        </p:txBody>
      </p:sp>
    </p:spTree>
    <p:extLst>
      <p:ext uri="{BB962C8B-B14F-4D97-AF65-F5344CB8AC3E}">
        <p14:creationId xmlns:p14="http://schemas.microsoft.com/office/powerpoint/2010/main" val="3381740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6BD617-4828-AC77-B6CC-813BDBC9A9B1}"/>
              </a:ext>
            </a:extLst>
          </p:cNvPr>
          <p:cNvSpPr/>
          <p:nvPr/>
        </p:nvSpPr>
        <p:spPr>
          <a:xfrm>
            <a:off x="3397250" y="710764"/>
            <a:ext cx="5397500" cy="54364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40C64-9843-0104-111B-C873690AF6AD}"/>
              </a:ext>
            </a:extLst>
          </p:cNvPr>
          <p:cNvSpPr txBox="1"/>
          <p:nvPr/>
        </p:nvSpPr>
        <p:spPr>
          <a:xfrm>
            <a:off x="4238625" y="3428999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Modeling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5C08C1A-96DB-C7E2-3F52-FE8CE5F847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46" y="2169855"/>
            <a:ext cx="1258708" cy="12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6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3F415-7E21-67BA-BD75-B3CE351D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E39E892-637D-F5F3-D55E-346B93270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2" t="7910" r="17590" b="46653"/>
          <a:stretch/>
        </p:blipFill>
        <p:spPr bwMode="auto">
          <a:xfrm>
            <a:off x="1104295" y="1596079"/>
            <a:ext cx="9983410" cy="4958501"/>
          </a:xfrm>
          <a:prstGeom prst="rect">
            <a:avLst/>
          </a:prstGeom>
          <a:ln w="254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237F247-349D-A9A0-ED10-350FD73CAEBE}"/>
              </a:ext>
            </a:extLst>
          </p:cNvPr>
          <p:cNvSpPr/>
          <p:nvPr/>
        </p:nvSpPr>
        <p:spPr>
          <a:xfrm>
            <a:off x="-2225675" y="-4306429"/>
            <a:ext cx="16643350" cy="16763518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A1F4B-FF12-B390-2074-04F197303CAF}"/>
              </a:ext>
            </a:extLst>
          </p:cNvPr>
          <p:cNvSpPr txBox="1"/>
          <p:nvPr/>
        </p:nvSpPr>
        <p:spPr>
          <a:xfrm>
            <a:off x="3742293" y="331069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Modeling</a:t>
            </a:r>
            <a:endParaRPr lang="en-IN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84528E1-9EC1-2B62-4C31-5FB9B80FBE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89" y="138554"/>
            <a:ext cx="1258708" cy="12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86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6BD617-4828-AC77-B6CC-813BDBC9A9B1}"/>
              </a:ext>
            </a:extLst>
          </p:cNvPr>
          <p:cNvSpPr/>
          <p:nvPr/>
        </p:nvSpPr>
        <p:spPr>
          <a:xfrm>
            <a:off x="3397250" y="710764"/>
            <a:ext cx="5397500" cy="54364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40C64-9843-0104-111B-C873690AF6AD}"/>
              </a:ext>
            </a:extLst>
          </p:cNvPr>
          <p:cNvSpPr txBox="1"/>
          <p:nvPr/>
        </p:nvSpPr>
        <p:spPr>
          <a:xfrm>
            <a:off x="4238625" y="3428999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Evaluation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90B92B8D-8BF1-D158-AFC9-00B4E1AA2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205876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F18860-7CCA-2A5B-EE33-D17238BF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0379"/>
            <a:ext cx="12192000" cy="68546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FA8664-60AC-88FE-BB62-04D47A5ACA4E}"/>
              </a:ext>
            </a:extLst>
          </p:cNvPr>
          <p:cNvSpPr/>
          <p:nvPr/>
        </p:nvSpPr>
        <p:spPr>
          <a:xfrm>
            <a:off x="-3121025" y="-5854575"/>
            <a:ext cx="18434050" cy="1856714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F8D2A-2497-7774-EBA1-4A2EC3B948FD}"/>
              </a:ext>
            </a:extLst>
          </p:cNvPr>
          <p:cNvSpPr txBox="1"/>
          <p:nvPr/>
        </p:nvSpPr>
        <p:spPr>
          <a:xfrm>
            <a:off x="3846512" y="67313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Evaluation</a:t>
            </a:r>
            <a:endParaRPr lang="en-IN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6E812A8D-99FA-1089-7609-B616D006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4855" y="-10379"/>
            <a:ext cx="912813" cy="9128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2549F7-A7A2-D075-AB87-253894CFB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53" y="1502603"/>
            <a:ext cx="10319890" cy="475355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AD0A0-748F-A341-799D-AF4CD508E7BA}"/>
              </a:ext>
            </a:extLst>
          </p:cNvPr>
          <p:cNvSpPr txBox="1"/>
          <p:nvPr/>
        </p:nvSpPr>
        <p:spPr>
          <a:xfrm>
            <a:off x="5139647" y="713644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2588130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088F4E85-830B-EA69-03AA-95FC1A8F9804}"/>
              </a:ext>
            </a:extLst>
          </p:cNvPr>
          <p:cNvSpPr/>
          <p:nvPr/>
        </p:nvSpPr>
        <p:spPr>
          <a:xfrm>
            <a:off x="-19050" y="0"/>
            <a:ext cx="4391151" cy="6858000"/>
          </a:xfrm>
          <a:prstGeom prst="flowChartDelay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FB44C-7A08-D448-087A-808E1884E3E8}"/>
              </a:ext>
            </a:extLst>
          </p:cNvPr>
          <p:cNvSpPr txBox="1"/>
          <p:nvPr/>
        </p:nvSpPr>
        <p:spPr>
          <a:xfrm>
            <a:off x="254945" y="2964906"/>
            <a:ext cx="384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CRISPDM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621E0782-9642-2F6B-1346-334EF5F08C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0517106"/>
                  </p:ext>
                </p:extLst>
              </p:nvPr>
            </p:nvGraphicFramePr>
            <p:xfrm>
              <a:off x="6063931" y="-152400"/>
              <a:ext cx="3677508" cy="2068598"/>
            </p:xfrm>
            <a:graphic>
              <a:graphicData uri="http://schemas.microsoft.com/office/powerpoint/2016/sectionzoom">
                <psez:sectionZm>
                  <psez:sectionZmObj sectionId="{4ABF44B5-AB87-48EE-B0C6-239ADD915663}">
                    <psez:zmPr id="{21784FDC-A533-46CE-A080-ADBC52178117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7508" cy="2068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21E0782-9642-2F6B-1346-334EF5F08C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3931" y="-152400"/>
                <a:ext cx="3677508" cy="206859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B654C3EE-5A8C-31A1-FFB9-F804600F9D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499860"/>
                  </p:ext>
                </p:extLst>
              </p:nvPr>
            </p:nvGraphicFramePr>
            <p:xfrm>
              <a:off x="8730392" y="1220102"/>
              <a:ext cx="3677508" cy="2068598"/>
            </p:xfrm>
            <a:graphic>
              <a:graphicData uri="http://schemas.microsoft.com/office/powerpoint/2016/sectionzoom">
                <psez:sectionZm>
                  <psez:sectionZmObj sectionId="{5CD9BB6A-B90A-46AB-BA36-68D64C556D4A}">
                    <psez:zmPr id="{7C3BEC96-3453-4F69-A130-70399BF7B1A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7508" cy="2068598"/>
                        </a:xfrm>
                        <a:prstGeom prst="rect">
                          <a:avLst/>
                        </a:prstGeom>
                        <a:noFill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654C3EE-5A8C-31A1-FFB9-F804600F9D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0392" y="1220102"/>
                <a:ext cx="3677508" cy="2068598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E2F7BF30-A4B6-91D5-2F8D-B5F53E5DC8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8457654"/>
                  </p:ext>
                </p:extLst>
              </p:nvPr>
            </p:nvGraphicFramePr>
            <p:xfrm>
              <a:off x="8716789" y="3513034"/>
              <a:ext cx="3677508" cy="2068598"/>
            </p:xfrm>
            <a:graphic>
              <a:graphicData uri="http://schemas.microsoft.com/office/powerpoint/2016/sectionzoom">
                <psez:sectionZm>
                  <psez:sectionZmObj sectionId="{4FA3DD52-74AE-4B25-8399-366FC343621F}">
                    <psez:zmPr id="{395C3ECF-15D4-47AE-A09E-40284BD40EFF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7508" cy="206859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2F7BF30-A4B6-91D5-2F8D-B5F53E5DC8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16789" y="3513034"/>
                <a:ext cx="3677508" cy="2068598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FA74B0FB-BDFB-60A6-53AD-18C20237A2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4365598"/>
                  </p:ext>
                </p:extLst>
              </p:nvPr>
            </p:nvGraphicFramePr>
            <p:xfrm>
              <a:off x="6052582" y="4891128"/>
              <a:ext cx="3677508" cy="2068598"/>
            </p:xfrm>
            <a:graphic>
              <a:graphicData uri="http://schemas.microsoft.com/office/powerpoint/2016/sectionzoom">
                <psez:sectionZm>
                  <psez:sectionZmObj sectionId="{25643006-300D-4345-A941-E176A2C6B076}">
                    <psez:zmPr id="{7941FA79-8E40-4A2E-89C4-04AE18078992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7508" cy="206859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1" name="Section Zoom 3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A74B0FB-BDFB-60A6-53AD-18C20237A2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52582" y="4891128"/>
                <a:ext cx="3677508" cy="2068598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F88D2CCE-5AEA-7DA2-58C2-AFF42A18F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7484622"/>
                  </p:ext>
                </p:extLst>
              </p:nvPr>
            </p:nvGraphicFramePr>
            <p:xfrm>
              <a:off x="3464603" y="3421600"/>
              <a:ext cx="3677508" cy="2068598"/>
            </p:xfrm>
            <a:graphic>
              <a:graphicData uri="http://schemas.microsoft.com/office/powerpoint/2016/sectionzoom">
                <psez:sectionZm>
                  <psez:sectionZmObj sectionId="{DF7A5638-A447-4E42-BBB6-36E2B4D3DDD3}">
                    <psez:zmPr id="{7D96C9B7-7D73-4500-917B-20E6C39BA0BB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7508" cy="206859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3" name="Section Zoom 3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F88D2CCE-5AEA-7DA2-58C2-AFF42A18F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4603" y="3421600"/>
                <a:ext cx="3677508" cy="2068598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2515702F-D872-AC29-C441-A668DE1F4E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38757"/>
                  </p:ext>
                </p:extLst>
              </p:nvPr>
            </p:nvGraphicFramePr>
            <p:xfrm>
              <a:off x="3505210" y="1168251"/>
              <a:ext cx="3677508" cy="2068598"/>
            </p:xfrm>
            <a:graphic>
              <a:graphicData uri="http://schemas.microsoft.com/office/powerpoint/2016/sectionzoom">
                <psez:sectionZm>
                  <psez:sectionZmObj sectionId="{D6CAA8F6-68E0-4A45-AA72-C24B214B67F4}">
                    <psez:zmPr id="{DDDA8DF2-B7CE-4198-80C4-60E4889E02AA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7508" cy="2068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ection Zoom 3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2515702F-D872-AC29-C441-A668DE1F4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05210" y="1168251"/>
                <a:ext cx="3677508" cy="2068598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C906DE93-9B6C-577D-4DBD-4E133D29B19A}"/>
              </a:ext>
            </a:extLst>
          </p:cNvPr>
          <p:cNvGrpSpPr/>
          <p:nvPr/>
        </p:nvGrpSpPr>
        <p:grpSpPr>
          <a:xfrm>
            <a:off x="7432785" y="2842898"/>
            <a:ext cx="914400" cy="1267477"/>
            <a:chOff x="11193758" y="5329235"/>
            <a:chExt cx="914400" cy="1267477"/>
          </a:xfrm>
        </p:grpSpPr>
        <p:pic>
          <p:nvPicPr>
            <p:cNvPr id="57" name="Graphic 56" descr="Database with solid fill">
              <a:extLst>
                <a:ext uri="{FF2B5EF4-FFF2-40B4-BE49-F238E27FC236}">
                  <a16:creationId xmlns:a16="http://schemas.microsoft.com/office/drawing/2014/main" id="{F0E5E9AA-814B-A453-D355-ACC85EFCA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193758" y="5329235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870A49-05BB-D826-F512-3A7DABFDEE28}"/>
                </a:ext>
              </a:extLst>
            </p:cNvPr>
            <p:cNvSpPr txBox="1"/>
            <p:nvPr/>
          </p:nvSpPr>
          <p:spPr>
            <a:xfrm>
              <a:off x="11253994" y="6135047"/>
              <a:ext cx="7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2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16"/>
    </mc:Choice>
    <mc:Fallback xmlns="">
      <p:transition spd="slow" advTm="166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F18860-7CCA-2A5B-EE33-D17238BF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FA8664-60AC-88FE-BB62-04D47A5ACA4E}"/>
              </a:ext>
            </a:extLst>
          </p:cNvPr>
          <p:cNvSpPr/>
          <p:nvPr/>
        </p:nvSpPr>
        <p:spPr>
          <a:xfrm>
            <a:off x="-3121025" y="-5854575"/>
            <a:ext cx="18434050" cy="1856714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F8D2A-2497-7774-EBA1-4A2EC3B948FD}"/>
              </a:ext>
            </a:extLst>
          </p:cNvPr>
          <p:cNvSpPr txBox="1"/>
          <p:nvPr/>
        </p:nvSpPr>
        <p:spPr>
          <a:xfrm>
            <a:off x="3846512" y="67313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Evaluation</a:t>
            </a:r>
            <a:endParaRPr lang="en-IN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6E812A8D-99FA-1089-7609-B616D006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4855" y="-10379"/>
            <a:ext cx="912813" cy="912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AD0A0-748F-A341-799D-AF4CD508E7BA}"/>
              </a:ext>
            </a:extLst>
          </p:cNvPr>
          <p:cNvSpPr txBox="1"/>
          <p:nvPr/>
        </p:nvSpPr>
        <p:spPr>
          <a:xfrm>
            <a:off x="5391318" y="713644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Anxiety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6B090-305A-58FE-E24A-085D91D9D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54" y="1436734"/>
            <a:ext cx="10412087" cy="488529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2099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F18860-7CCA-2A5B-EE33-D17238BF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FA8664-60AC-88FE-BB62-04D47A5ACA4E}"/>
              </a:ext>
            </a:extLst>
          </p:cNvPr>
          <p:cNvSpPr/>
          <p:nvPr/>
        </p:nvSpPr>
        <p:spPr>
          <a:xfrm>
            <a:off x="-3121025" y="-5854575"/>
            <a:ext cx="18434050" cy="1856714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F8D2A-2497-7774-EBA1-4A2EC3B948FD}"/>
              </a:ext>
            </a:extLst>
          </p:cNvPr>
          <p:cNvSpPr txBox="1"/>
          <p:nvPr/>
        </p:nvSpPr>
        <p:spPr>
          <a:xfrm>
            <a:off x="3846512" y="67313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Evaluation</a:t>
            </a:r>
            <a:endParaRPr lang="en-IN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6E812A8D-99FA-1089-7609-B616D006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4855" y="-10379"/>
            <a:ext cx="912813" cy="912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AD0A0-748F-A341-799D-AF4CD508E7BA}"/>
              </a:ext>
            </a:extLst>
          </p:cNvPr>
          <p:cNvSpPr txBox="1"/>
          <p:nvPr/>
        </p:nvSpPr>
        <p:spPr>
          <a:xfrm>
            <a:off x="5532384" y="71364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Stress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1A65C-94E3-AF0F-064E-625EC7354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76" y="1498416"/>
            <a:ext cx="10264048" cy="47619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1681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6BD617-4828-AC77-B6CC-813BDBC9A9B1}"/>
              </a:ext>
            </a:extLst>
          </p:cNvPr>
          <p:cNvSpPr/>
          <p:nvPr/>
        </p:nvSpPr>
        <p:spPr>
          <a:xfrm>
            <a:off x="3397250" y="710764"/>
            <a:ext cx="5397500" cy="54364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40C64-9843-0104-111B-C873690AF6AD}"/>
              </a:ext>
            </a:extLst>
          </p:cNvPr>
          <p:cNvSpPr txBox="1"/>
          <p:nvPr/>
        </p:nvSpPr>
        <p:spPr>
          <a:xfrm>
            <a:off x="4238625" y="3428999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Deployment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17C6EF8-E116-50DE-B82E-041AAED69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1429" l="2058" r="98354">
                        <a14:foregroundMark x1="20165" y1="20357" x2="20165" y2="20357"/>
                        <a14:foregroundMark x1="26749" y1="6429" x2="26749" y2="6429"/>
                        <a14:foregroundMark x1="59259" y1="9286" x2="59259" y2="9286"/>
                        <a14:foregroundMark x1="48560" y1="3214" x2="48560" y2="3214"/>
                        <a14:foregroundMark x1="94650" y1="29286" x2="94650" y2="29286"/>
                        <a14:foregroundMark x1="98354" y1="38214" x2="98354" y2="38214"/>
                        <a14:foregroundMark x1="2469" y1="35357" x2="2469" y2="35357"/>
                        <a14:foregroundMark x1="26749" y1="53929" x2="26749" y2="53929"/>
                        <a14:foregroundMark x1="36626" y1="53929" x2="36626" y2="53929"/>
                        <a14:foregroundMark x1="40741" y1="60000" x2="40741" y2="60000"/>
                        <a14:foregroundMark x1="65844" y1="59643" x2="65844" y2="59643"/>
                        <a14:foregroundMark x1="27160" y1="60357" x2="27160" y2="60357"/>
                        <a14:foregroundMark x1="26749" y1="66429" x2="26749" y2="66429"/>
                        <a14:foregroundMark x1="39095" y1="66071" x2="39095" y2="66071"/>
                        <a14:foregroundMark x1="30041" y1="91429" x2="30041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28" y="2074462"/>
            <a:ext cx="1175544" cy="13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0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D08B4F-5D60-9B29-AE2F-B111BB041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C66E1E4-E91D-B565-7322-8EAE0C5155B8}"/>
              </a:ext>
            </a:extLst>
          </p:cNvPr>
          <p:cNvSpPr/>
          <p:nvPr/>
        </p:nvSpPr>
        <p:spPr>
          <a:xfrm>
            <a:off x="-2054424" y="-4780272"/>
            <a:ext cx="16300847" cy="16418542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17C43-6FC0-AFA6-3994-CBEE83801503}"/>
              </a:ext>
            </a:extLst>
          </p:cNvPr>
          <p:cNvSpPr txBox="1"/>
          <p:nvPr/>
        </p:nvSpPr>
        <p:spPr>
          <a:xfrm>
            <a:off x="3939572" y="381053"/>
            <a:ext cx="3378596" cy="587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Deployment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7A71C88-58FA-36DF-81B5-472339DEC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91429" l="2058" r="98354">
                        <a14:foregroundMark x1="20165" y1="20357" x2="20165" y2="20357"/>
                        <a14:foregroundMark x1="26749" y1="6429" x2="26749" y2="6429"/>
                        <a14:foregroundMark x1="59259" y1="9286" x2="59259" y2="9286"/>
                        <a14:foregroundMark x1="48560" y1="3214" x2="48560" y2="3214"/>
                        <a14:foregroundMark x1="94650" y1="29286" x2="94650" y2="29286"/>
                        <a14:foregroundMark x1="98354" y1="38214" x2="98354" y2="38214"/>
                        <a14:foregroundMark x1="2469" y1="35357" x2="2469" y2="35357"/>
                        <a14:foregroundMark x1="26749" y1="53929" x2="26749" y2="53929"/>
                        <a14:foregroundMark x1="36626" y1="53929" x2="36626" y2="53929"/>
                        <a14:foregroundMark x1="40741" y1="60000" x2="40741" y2="60000"/>
                        <a14:foregroundMark x1="65844" y1="59643" x2="65844" y2="59643"/>
                        <a14:foregroundMark x1="27160" y1="60357" x2="27160" y2="60357"/>
                        <a14:foregroundMark x1="26749" y1="66429" x2="26749" y2="66429"/>
                        <a14:foregroundMark x1="39095" y1="66071" x2="39095" y2="66071"/>
                        <a14:foregroundMark x1="30041" y1="91429" x2="30041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58" y="58992"/>
            <a:ext cx="1069167" cy="1231963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7D9311D-0D93-E0F1-82C2-6DA716DEF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437751"/>
              </p:ext>
            </p:extLst>
          </p:nvPr>
        </p:nvGraphicFramePr>
        <p:xfrm>
          <a:off x="2031999" y="120327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689301C1-9AEC-854A-1647-6B309E8557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49" b="98566" l="1437" r="96552">
                        <a14:foregroundMark x1="32759" y1="26844" x2="23276" y2="23156"/>
                        <a14:foregroundMark x1="63506" y1="22336" x2="33621" y2="21926"/>
                        <a14:foregroundMark x1="7759" y1="22746" x2="18103" y2="85246"/>
                        <a14:foregroundMark x1="18103" y1="85246" x2="51149" y2="92008"/>
                        <a14:foregroundMark x1="51149" y1="92008" x2="66379" y2="92008"/>
                        <a14:foregroundMark x1="66379" y1="92008" x2="83333" y2="86885"/>
                        <a14:foregroundMark x1="83333" y1="86885" x2="89080" y2="74795"/>
                        <a14:foregroundMark x1="89080" y1="74795" x2="89080" y2="74590"/>
                        <a14:foregroundMark x1="89655" y1="60041" x2="87069" y2="73770"/>
                        <a14:foregroundMark x1="90230" y1="52254" x2="92241" y2="25410"/>
                        <a14:foregroundMark x1="92241" y1="25410" x2="92241" y2="25000"/>
                        <a14:foregroundMark x1="72989" y1="22951" x2="96839" y2="22951"/>
                        <a14:foregroundMark x1="96839" y1="22951" x2="95115" y2="30943"/>
                        <a14:foregroundMark x1="16954" y1="20492" x2="1437" y2="23361"/>
                        <a14:foregroundMark x1="1437" y1="23361" x2="1437" y2="23361"/>
                        <a14:foregroundMark x1="21552" y1="23770" x2="24138" y2="28279"/>
                        <a14:foregroundMark x1="19828" y1="24590" x2="19253" y2="23156"/>
                        <a14:foregroundMark x1="18678" y1="24180" x2="22414" y2="23975"/>
                        <a14:foregroundMark x1="19540" y1="23566" x2="16379" y2="23566"/>
                        <a14:foregroundMark x1="43966" y1="95902" x2="50862" y2="96107"/>
                        <a14:foregroundMark x1="49425" y1="99180" x2="49425" y2="99180"/>
                        <a14:foregroundMark x1="57759" y1="7992" x2="56609" y2="11885"/>
                        <a14:foregroundMark x1="56322" y1="8402" x2="56322" y2="8402"/>
                        <a14:foregroundMark x1="53161" y1="7582" x2="53161" y2="7582"/>
                        <a14:foregroundMark x1="55747" y1="7787" x2="55747" y2="11066"/>
                        <a14:foregroundMark x1="55747" y1="2049" x2="47701" y2="2459"/>
                        <a14:foregroundMark x1="45690" y1="2459" x2="43103" y2="2254"/>
                        <a14:foregroundMark x1="42816" y1="3893" x2="43966" y2="6557"/>
                        <a14:foregroundMark x1="54885" y1="11885" x2="44540" y2="11885"/>
                        <a14:foregroundMark x1="74002" y1="9836" x2="76437" y2="9221"/>
                        <a14:foregroundMark x1="73191" y1="10041" x2="74002" y2="9836"/>
                        <a14:foregroundMark x1="71567" y1="10451" x2="72049" y2="10329"/>
                        <a14:foregroundMark x1="62644" y1="12705" x2="71567" y2="10451"/>
                        <a14:foregroundMark x1="76437" y1="9221" x2="76437" y2="8402"/>
                        <a14:foregroundMark x1="70115" y1="7582" x2="63506" y2="6557"/>
                        <a14:foregroundMark x1="63218" y1="3074" x2="72989" y2="2254"/>
                        <a14:foregroundMark x1="36782" y1="2459" x2="25287" y2="2254"/>
                        <a14:foregroundMark x1="22989" y1="5123" x2="23276" y2="6762"/>
                        <a14:backgroundMark x1="9195" y1="13115" x2="9195" y2="13115"/>
                        <a14:backgroundMark x1="73276" y1="10041" x2="73276" y2="10041"/>
                        <a14:backgroundMark x1="71839" y1="10246" x2="71839" y2="10246"/>
                        <a14:backgroundMark x1="70977" y1="10451" x2="70977" y2="10451"/>
                        <a14:backgroundMark x1="72701" y1="10451" x2="72701" y2="10451"/>
                        <a14:backgroundMark x1="72989" y1="10041" x2="72989" y2="10041"/>
                        <a14:backgroundMark x1="72414" y1="10041" x2="72989" y2="10246"/>
                        <a14:backgroundMark x1="73563" y1="9836" x2="73563" y2="9836"/>
                        <a14:backgroundMark x1="73851" y1="9836" x2="73851" y2="9836"/>
                        <a14:backgroundMark x1="26149" y1="37705" x2="26149" y2="37705"/>
                        <a14:backgroundMark x1="28736" y1="37500" x2="35057" y2="38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5611">
            <a:off x="2813839" y="4591699"/>
            <a:ext cx="648503" cy="918829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5996A304-DEB9-DB27-C7DC-3650A14265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051" b="89844" l="10000" r="90000">
                        <a14:foregroundMark x1="29891" y1="10547" x2="29891" y2="10547"/>
                        <a14:foregroundMark x1="30543" y1="6152" x2="27500" y2="9863"/>
                        <a14:foregroundMark x1="30543" y1="3711" x2="30543" y2="3711"/>
                        <a14:foregroundMark x1="29130" y1="2051" x2="29130" y2="4102"/>
                        <a14:foregroundMark x1="42717" y1="3516" x2="42717" y2="3516"/>
                        <a14:foregroundMark x1="56957" y1="4883" x2="56957" y2="4883"/>
                        <a14:foregroundMark x1="72391" y1="8203" x2="72391" y2="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40" y="4616138"/>
            <a:ext cx="838194" cy="942625"/>
          </a:xfrm>
          <a:prstGeom prst="rect">
            <a:avLst/>
          </a:prstGeom>
        </p:spPr>
      </p:pic>
      <p:pic>
        <p:nvPicPr>
          <p:cNvPr id="26" name="Picture 25" descr="Icon&#10;&#10;Description automatically generated with low confidence">
            <a:extLst>
              <a:ext uri="{FF2B5EF4-FFF2-40B4-BE49-F238E27FC236}">
                <a16:creationId xmlns:a16="http://schemas.microsoft.com/office/drawing/2014/main" id="{506A7172-D2C1-CE70-0779-E8B59EA21F1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56" b="90000" l="10000" r="90000">
                        <a14:foregroundMark x1="56667" y1="5556" x2="56667" y2="5556"/>
                        <a14:foregroundMark x1="45833" y1="10556" x2="45833" y2="1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12">
            <a:off x="3360890" y="1232587"/>
            <a:ext cx="1043448" cy="1054273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B5E872D-DBDC-E6B7-578D-5CFE111E422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7283" y1="42832" x2="47283" y2="4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85" y="1525336"/>
            <a:ext cx="1154755" cy="7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THANK YOU typography on a black background vector | free image by  rawpix… | Thank you typography, Paper texture background design,  Presentation backgrounds">
            <a:extLst>
              <a:ext uri="{FF2B5EF4-FFF2-40B4-BE49-F238E27FC236}">
                <a16:creationId xmlns:a16="http://schemas.microsoft.com/office/drawing/2014/main" id="{4E1BCC0D-FD5D-0C48-25CB-676DDF312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1" r="2" b="8478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Group 1035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46" name="Group 1038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47" name="Freeform: Shape 1042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Freeform: Shape 1043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8" name="Group 1039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49" name="Freeform: Shape 1040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Freeform: Shape 1041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A01463-F1CD-03C0-626B-86193267816A}"/>
              </a:ext>
            </a:extLst>
          </p:cNvPr>
          <p:cNvGrpSpPr/>
          <p:nvPr/>
        </p:nvGrpSpPr>
        <p:grpSpPr>
          <a:xfrm>
            <a:off x="696163" y="311455"/>
            <a:ext cx="2304955" cy="6235090"/>
            <a:chOff x="686686" y="346069"/>
            <a:chExt cx="2304955" cy="623509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EC890F-8F90-8344-5B95-79804E5D39C9}"/>
                </a:ext>
              </a:extLst>
            </p:cNvPr>
            <p:cNvGrpSpPr/>
            <p:nvPr/>
          </p:nvGrpSpPr>
          <p:grpSpPr>
            <a:xfrm>
              <a:off x="705641" y="346069"/>
              <a:ext cx="2286000" cy="2997548"/>
              <a:chOff x="705640" y="295617"/>
              <a:chExt cx="2286000" cy="2997548"/>
            </a:xfrm>
          </p:grpSpPr>
          <p:pic>
            <p:nvPicPr>
              <p:cNvPr id="11" name="Picture 10" descr="A person in a suit&#10;&#10;Description automatically generated with low confidence">
                <a:extLst>
                  <a:ext uri="{FF2B5EF4-FFF2-40B4-BE49-F238E27FC236}">
                    <a16:creationId xmlns:a16="http://schemas.microsoft.com/office/drawing/2014/main" id="{4322B33A-9355-0C56-C786-F13D4AA7C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640" y="295617"/>
                <a:ext cx="2286000" cy="22860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F94EDC-A4FD-7A60-E654-8BD57E64C035}"/>
                  </a:ext>
                </a:extLst>
              </p:cNvPr>
              <p:cNvSpPr txBox="1"/>
              <p:nvPr/>
            </p:nvSpPr>
            <p:spPr>
              <a:xfrm>
                <a:off x="985743" y="2585279"/>
                <a:ext cx="16482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2000" dirty="0" err="1">
                    <a:solidFill>
                      <a:schemeClr val="bg1"/>
                    </a:solidFill>
                    <a:latin typeface="Amasis MT Pro" panose="02040504050005020304" pitchFamily="18" charset="0"/>
                  </a:rPr>
                  <a:t>Krupal</a:t>
                </a:r>
                <a:r>
                  <a:rPr lang="en-IN" sz="2000" dirty="0">
                    <a:solidFill>
                      <a:schemeClr val="bg1"/>
                    </a:solidFill>
                    <a:latin typeface="Amasis MT Pro" panose="02040504050005020304" pitchFamily="18" charset="0"/>
                  </a:rPr>
                  <a:t> Patel</a:t>
                </a:r>
                <a:br>
                  <a:rPr lang="en-IN" sz="2000" dirty="0">
                    <a:solidFill>
                      <a:schemeClr val="bg1"/>
                    </a:solidFill>
                    <a:latin typeface="Amasis MT Pro" panose="02040504050005020304" pitchFamily="18" charset="0"/>
                  </a:rPr>
                </a:br>
                <a:r>
                  <a:rPr lang="en-IN" sz="2000" dirty="0">
                    <a:solidFill>
                      <a:schemeClr val="bg1"/>
                    </a:solidFill>
                    <a:latin typeface="Amasis MT Pro" panose="02040504050005020304" pitchFamily="18" charset="0"/>
                  </a:rPr>
                  <a:t>20162121007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37607B-EBB0-3314-C57F-B834E5633B25}"/>
                </a:ext>
              </a:extLst>
            </p:cNvPr>
            <p:cNvGrpSpPr/>
            <p:nvPr/>
          </p:nvGrpSpPr>
          <p:grpSpPr>
            <a:xfrm>
              <a:off x="686686" y="3564836"/>
              <a:ext cx="2286001" cy="3016323"/>
              <a:chOff x="705640" y="3564835"/>
              <a:chExt cx="2286001" cy="3016323"/>
            </a:xfrm>
          </p:grpSpPr>
          <p:pic>
            <p:nvPicPr>
              <p:cNvPr id="13" name="Picture 12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60B4A218-882F-2F4E-943E-A53619524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640" y="3564835"/>
                <a:ext cx="2286001" cy="228600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DA0C22-178A-CF2B-0B3F-D89A055BA0A3}"/>
                  </a:ext>
                </a:extLst>
              </p:cNvPr>
              <p:cNvSpPr txBox="1"/>
              <p:nvPr/>
            </p:nvSpPr>
            <p:spPr>
              <a:xfrm>
                <a:off x="946950" y="5873272"/>
                <a:ext cx="17257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chemeClr val="bg1"/>
                    </a:solidFill>
                    <a:latin typeface="Amasis MT Pro" panose="02040504050005020304" pitchFamily="18" charset="0"/>
                  </a:rPr>
                  <a:t>Yash Prajapati</a:t>
                </a:r>
                <a:br>
                  <a:rPr lang="en-IN" sz="2000" dirty="0">
                    <a:solidFill>
                      <a:schemeClr val="bg1"/>
                    </a:solidFill>
                    <a:latin typeface="Amasis MT Pro" panose="02040504050005020304" pitchFamily="18" charset="0"/>
                  </a:rPr>
                </a:br>
                <a:r>
                  <a:rPr lang="en-IN" sz="2000" dirty="0">
                    <a:solidFill>
                      <a:schemeClr val="bg1"/>
                    </a:solidFill>
                    <a:latin typeface="Amasis MT Pro" panose="02040504050005020304" pitchFamily="18" charset="0"/>
                  </a:rPr>
                  <a:t>20162121023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710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6BD617-4828-AC77-B6CC-813BDBC9A9B1}"/>
              </a:ext>
            </a:extLst>
          </p:cNvPr>
          <p:cNvSpPr/>
          <p:nvPr/>
        </p:nvSpPr>
        <p:spPr>
          <a:xfrm>
            <a:off x="3397250" y="710764"/>
            <a:ext cx="5397500" cy="54364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40C64-9843-0104-111B-C873690AF6AD}"/>
              </a:ext>
            </a:extLst>
          </p:cNvPr>
          <p:cNvSpPr txBox="1"/>
          <p:nvPr/>
        </p:nvSpPr>
        <p:spPr>
          <a:xfrm>
            <a:off x="4238625" y="3428999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Business Understanding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8" name="Graphic 7" descr="Lights On with solid fill">
            <a:extLst>
              <a:ext uri="{FF2B5EF4-FFF2-40B4-BE49-F238E27FC236}">
                <a16:creationId xmlns:a16="http://schemas.microsoft.com/office/drawing/2014/main" id="{FDF057BD-B0EB-AF7D-F201-15360B3C9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1796" y="1720592"/>
            <a:ext cx="1708407" cy="170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2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erial view of a grey and orange umbrella">
            <a:extLst>
              <a:ext uri="{FF2B5EF4-FFF2-40B4-BE49-F238E27FC236}">
                <a16:creationId xmlns:a16="http://schemas.microsoft.com/office/drawing/2014/main" id="{7C690371-F67E-7C91-7CCF-41E3A6BB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" t="2122" r="9" b="22892"/>
          <a:stretch/>
        </p:blipFill>
        <p:spPr>
          <a:xfrm>
            <a:off x="0" y="0"/>
            <a:ext cx="12189712" cy="6856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895290-7D53-79EE-299C-9F72332AC708}"/>
              </a:ext>
            </a:extLst>
          </p:cNvPr>
          <p:cNvSpPr/>
          <p:nvPr/>
        </p:nvSpPr>
        <p:spPr>
          <a:xfrm>
            <a:off x="-2237646" y="-4964818"/>
            <a:ext cx="16667292" cy="16787633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raphic 7" descr="Lights On with solid fill">
            <a:extLst>
              <a:ext uri="{FF2B5EF4-FFF2-40B4-BE49-F238E27FC236}">
                <a16:creationId xmlns:a16="http://schemas.microsoft.com/office/drawing/2014/main" id="{A2061470-B1A9-FD50-F158-AA93C6FD7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573" y="251030"/>
            <a:ext cx="1482854" cy="1482854"/>
          </a:xfrm>
          <a:prstGeom prst="rect">
            <a:avLst/>
          </a:prstGeom>
        </p:spPr>
      </p:pic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127D8B-58E7-06DB-CB3E-318C0007553A}"/>
              </a:ext>
            </a:extLst>
          </p:cNvPr>
          <p:cNvSpPr/>
          <p:nvPr/>
        </p:nvSpPr>
        <p:spPr>
          <a:xfrm rot="1164313">
            <a:off x="8841756" y="874083"/>
            <a:ext cx="693477" cy="42066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A1079EB-48DB-C121-6010-C5D1ABFB57FA}"/>
              </a:ext>
            </a:extLst>
          </p:cNvPr>
          <p:cNvSpPr/>
          <p:nvPr/>
        </p:nvSpPr>
        <p:spPr>
          <a:xfrm rot="1164313">
            <a:off x="9622806" y="1236033"/>
            <a:ext cx="693477" cy="42066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57A869-488D-ACF1-58AE-AA61083E09A6}"/>
              </a:ext>
            </a:extLst>
          </p:cNvPr>
          <p:cNvSpPr/>
          <p:nvPr/>
        </p:nvSpPr>
        <p:spPr>
          <a:xfrm rot="1164313">
            <a:off x="10422906" y="1617033"/>
            <a:ext cx="693477" cy="42066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D878D-EEAF-9D4B-6D24-99C6511BA6F2}"/>
              </a:ext>
            </a:extLst>
          </p:cNvPr>
          <p:cNvSpPr txBox="1"/>
          <p:nvPr/>
        </p:nvSpPr>
        <p:spPr>
          <a:xfrm>
            <a:off x="2035436" y="3428998"/>
            <a:ext cx="8262937" cy="249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 group of conditions associated with the elevation or lowering of a person’s mood, such as depression or bipolar disorder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ntense, excessive and persistent worry and fear about everyday situations. Fast heart rate, rapid breathing, sweating and feeling tired may occur.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 state of worry or mental tension caused by a difficult situation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5C8AE-7686-265F-BFF8-DADDFE007153}"/>
              </a:ext>
            </a:extLst>
          </p:cNvPr>
          <p:cNvSpPr txBox="1"/>
          <p:nvPr/>
        </p:nvSpPr>
        <p:spPr>
          <a:xfrm>
            <a:off x="2881312" y="1983629"/>
            <a:ext cx="642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Business</a:t>
            </a:r>
            <a:r>
              <a:rPr lang="en-US" sz="3600" dirty="0">
                <a:latin typeface="Amasis MT Pro Black" panose="02040A040500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Understanding</a:t>
            </a:r>
            <a:endParaRPr lang="en-IN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3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 -0.07454 L 0.03385 -0.234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7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52 -0.07454 L 0.03385 -0.234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79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52 -0.07454 L 0.03385 -0.234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6BD617-4828-AC77-B6CC-813BDBC9A9B1}"/>
              </a:ext>
            </a:extLst>
          </p:cNvPr>
          <p:cNvSpPr/>
          <p:nvPr/>
        </p:nvSpPr>
        <p:spPr>
          <a:xfrm>
            <a:off x="3397250" y="710764"/>
            <a:ext cx="5397500" cy="54364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40C64-9843-0104-111B-C873690AF6AD}"/>
              </a:ext>
            </a:extLst>
          </p:cNvPr>
          <p:cNvSpPr txBox="1"/>
          <p:nvPr/>
        </p:nvSpPr>
        <p:spPr>
          <a:xfrm>
            <a:off x="4238625" y="3428999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Data</a:t>
            </a:r>
            <a:br>
              <a:rPr lang="en-US" sz="3600" dirty="0">
                <a:latin typeface="Amasis MT Pro Black" panose="02040A04050005020304" pitchFamily="18" charset="0"/>
              </a:rPr>
            </a:br>
            <a:r>
              <a:rPr lang="en-US" sz="3600" dirty="0">
                <a:latin typeface="Amasis MT Pro Black" panose="02040A04050005020304" pitchFamily="18" charset="0"/>
              </a:rPr>
              <a:t>Understanding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6DB5AD11-C1CA-00BC-FC62-1EE8C7FAC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885" y="1609191"/>
            <a:ext cx="1502229" cy="15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08FBDFD-3CF3-6DB2-7236-61E076D1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CDDE60-0EAF-8083-70FC-1A1837EBE2E2}"/>
              </a:ext>
            </a:extLst>
          </p:cNvPr>
          <p:cNvSpPr/>
          <p:nvPr/>
        </p:nvSpPr>
        <p:spPr>
          <a:xfrm>
            <a:off x="-892176" y="-3822844"/>
            <a:ext cx="13976351" cy="1450368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CC52E43-D17B-B1DA-F970-94491BF91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85" y="861577"/>
            <a:ext cx="6354062" cy="6354062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028E342C-710E-4FEC-EC05-A56FB664F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9048" y="155146"/>
            <a:ext cx="1190826" cy="119082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8F9D2FE-8C76-ABC2-A244-38248237AFA5}"/>
              </a:ext>
            </a:extLst>
          </p:cNvPr>
          <p:cNvGrpSpPr/>
          <p:nvPr/>
        </p:nvGrpSpPr>
        <p:grpSpPr>
          <a:xfrm>
            <a:off x="1403985" y="2058841"/>
            <a:ext cx="9520066" cy="2616679"/>
            <a:chOff x="1403985" y="1725012"/>
            <a:chExt cx="9520066" cy="261667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DE679A-258E-2529-4260-993F1DAF994B}"/>
                </a:ext>
              </a:extLst>
            </p:cNvPr>
            <p:cNvGrpSpPr/>
            <p:nvPr/>
          </p:nvGrpSpPr>
          <p:grpSpPr>
            <a:xfrm>
              <a:off x="1403985" y="1725012"/>
              <a:ext cx="4037173" cy="2616679"/>
              <a:chOff x="286633" y="1523488"/>
              <a:chExt cx="4037173" cy="261667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8A3BD6-B51C-601D-8462-205DB226AD3E}"/>
                  </a:ext>
                </a:extLst>
              </p:cNvPr>
              <p:cNvGrpSpPr/>
              <p:nvPr/>
            </p:nvGrpSpPr>
            <p:grpSpPr>
              <a:xfrm>
                <a:off x="286634" y="1523488"/>
                <a:ext cx="4037172" cy="1164566"/>
                <a:chOff x="286634" y="1523488"/>
                <a:chExt cx="6541698" cy="1164566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29EF03F6-C23E-F3C3-71FD-CC958C3F2068}"/>
                    </a:ext>
                  </a:extLst>
                </p:cNvPr>
                <p:cNvSpPr/>
                <p:nvPr/>
              </p:nvSpPr>
              <p:spPr>
                <a:xfrm>
                  <a:off x="286634" y="1523488"/>
                  <a:ext cx="6541698" cy="1164566"/>
                </a:xfrm>
                <a:prstGeom prst="roundRect">
                  <a:avLst/>
                </a:prstGeom>
                <a:solidFill>
                  <a:schemeClr val="bg1">
                    <a:lumMod val="75000"/>
                    <a:alpha val="7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" name="Graphic 7" descr="Bar chart with solid fill">
                  <a:extLst>
                    <a:ext uri="{FF2B5EF4-FFF2-40B4-BE49-F238E27FC236}">
                      <a16:creationId xmlns:a16="http://schemas.microsoft.com/office/drawing/2014/main" id="{8BBA0C12-FB78-6B88-A60D-094B58889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643" y="1651220"/>
                  <a:ext cx="1136342" cy="91440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9E900E-0AD3-35D4-7AB4-4DB6FE03ECB0}"/>
                    </a:ext>
                  </a:extLst>
                </p:cNvPr>
                <p:cNvSpPr txBox="1"/>
                <p:nvPr/>
              </p:nvSpPr>
              <p:spPr>
                <a:xfrm>
                  <a:off x="2024132" y="1582551"/>
                  <a:ext cx="4770406" cy="954107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800" b="1" dirty="0">
                      <a:ea typeface="+mn-lt"/>
                      <a:cs typeface="+mn-lt"/>
                    </a:rPr>
                    <a:t>.csv </a:t>
                  </a:r>
                  <a:r>
                    <a:rPr lang="en-US" sz="2800" dirty="0">
                      <a:cs typeface="Calibri"/>
                    </a:rPr>
                    <a:t>(</a:t>
                  </a:r>
                  <a:r>
                    <a:rPr lang="en-US" sz="2800" dirty="0">
                      <a:ea typeface="+mn-lt"/>
                      <a:cs typeface="+mn-lt"/>
                    </a:rPr>
                    <a:t>comma separated values</a:t>
                  </a:r>
                  <a:r>
                    <a:rPr lang="en-US" sz="2800" dirty="0">
                      <a:cs typeface="Calibri"/>
                    </a:rPr>
                    <a:t>)</a:t>
                  </a:r>
                  <a:endParaRPr lang="en-US" dirty="0">
                    <a:cs typeface="Calibri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C65863C-59DD-5A65-5C36-6B133982EEC3}"/>
                  </a:ext>
                </a:extLst>
              </p:cNvPr>
              <p:cNvGrpSpPr/>
              <p:nvPr/>
            </p:nvGrpSpPr>
            <p:grpSpPr>
              <a:xfrm>
                <a:off x="286633" y="2975601"/>
                <a:ext cx="4037173" cy="1164566"/>
                <a:chOff x="286633" y="2975601"/>
                <a:chExt cx="6541698" cy="1164566"/>
              </a:xfrm>
            </p:grpSpPr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2CDB7119-62B7-B520-9957-C7856EFAEA6D}"/>
                    </a:ext>
                  </a:extLst>
                </p:cNvPr>
                <p:cNvSpPr/>
                <p:nvPr/>
              </p:nvSpPr>
              <p:spPr>
                <a:xfrm>
                  <a:off x="286633" y="2975601"/>
                  <a:ext cx="6541698" cy="1164566"/>
                </a:xfrm>
                <a:prstGeom prst="roundRect">
                  <a:avLst/>
                </a:prstGeom>
                <a:solidFill>
                  <a:schemeClr val="bg1">
                    <a:lumMod val="75000"/>
                    <a:alpha val="7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" name="Graphic 10" descr="Database with solid fill">
                  <a:extLst>
                    <a:ext uri="{FF2B5EF4-FFF2-40B4-BE49-F238E27FC236}">
                      <a16:creationId xmlns:a16="http://schemas.microsoft.com/office/drawing/2014/main" id="{6857B478-6E99-A635-CA84-9FF181F1B7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643" y="3103332"/>
                  <a:ext cx="1387694" cy="914400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4D1B0B-B4E6-A873-D1F7-441860B6D14B}"/>
                    </a:ext>
                  </a:extLst>
                </p:cNvPr>
                <p:cNvSpPr txBox="1"/>
                <p:nvPr/>
              </p:nvSpPr>
              <p:spPr>
                <a:xfrm>
                  <a:off x="1837497" y="3283578"/>
                  <a:ext cx="4770406" cy="52322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800" b="1" dirty="0">
                      <a:cs typeface="Calibri"/>
                    </a:rPr>
                    <a:t>172 Fields</a:t>
                  </a:r>
                  <a:endParaRPr lang="en-US"/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0126E3-FB8E-4FB9-4B94-062C40CF7D39}"/>
                </a:ext>
              </a:extLst>
            </p:cNvPr>
            <p:cNvGrpSpPr/>
            <p:nvPr/>
          </p:nvGrpSpPr>
          <p:grpSpPr>
            <a:xfrm>
              <a:off x="6886878" y="1725012"/>
              <a:ext cx="4037173" cy="2611968"/>
              <a:chOff x="4666817" y="1528199"/>
              <a:chExt cx="4037173" cy="261196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19A83D-ADC5-D143-6A84-E99904210D0F}"/>
                  </a:ext>
                </a:extLst>
              </p:cNvPr>
              <p:cNvGrpSpPr/>
              <p:nvPr/>
            </p:nvGrpSpPr>
            <p:grpSpPr>
              <a:xfrm>
                <a:off x="4666817" y="1528199"/>
                <a:ext cx="4037173" cy="1164566"/>
                <a:chOff x="5041514" y="4767910"/>
                <a:chExt cx="6541698" cy="1164566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F43FC8AE-311B-57B4-E1FE-267B95E1A08F}"/>
                    </a:ext>
                  </a:extLst>
                </p:cNvPr>
                <p:cNvSpPr/>
                <p:nvPr/>
              </p:nvSpPr>
              <p:spPr>
                <a:xfrm>
                  <a:off x="5041514" y="4767910"/>
                  <a:ext cx="6541698" cy="1164566"/>
                </a:xfrm>
                <a:prstGeom prst="roundRect">
                  <a:avLst/>
                </a:prstGeom>
                <a:solidFill>
                  <a:schemeClr val="bg1">
                    <a:lumMod val="75000"/>
                    <a:alpha val="70000"/>
                  </a:schemeClr>
                </a:solidFill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Graphic 11" descr="Braille with solid fill">
                  <a:extLst>
                    <a:ext uri="{FF2B5EF4-FFF2-40B4-BE49-F238E27FC236}">
                      <a16:creationId xmlns:a16="http://schemas.microsoft.com/office/drawing/2014/main" id="{DE0DE6BD-BEBD-0E82-9530-67B6F4236D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4523" y="4895641"/>
                  <a:ext cx="1137855" cy="91440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3B86CC0-FEA3-877F-3E37-B9A819F9900A}"/>
                    </a:ext>
                  </a:extLst>
                </p:cNvPr>
                <p:cNvSpPr txBox="1"/>
                <p:nvPr/>
              </p:nvSpPr>
              <p:spPr>
                <a:xfrm>
                  <a:off x="6592378" y="5090264"/>
                  <a:ext cx="4770406" cy="52322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800" b="1" dirty="0">
                      <a:ea typeface="+mn-lt"/>
                      <a:cs typeface="+mn-lt"/>
                    </a:rPr>
                    <a:t>39775 Records</a:t>
                  </a:r>
                  <a:endParaRPr lang="en-US" dirty="0">
                    <a:cs typeface="Calibri" panose="020F0502020204030204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7EFFE58-251A-C66F-DCA9-785E1631B00C}"/>
                  </a:ext>
                </a:extLst>
              </p:cNvPr>
              <p:cNvGrpSpPr/>
              <p:nvPr/>
            </p:nvGrpSpPr>
            <p:grpSpPr>
              <a:xfrm>
                <a:off x="4666817" y="2975601"/>
                <a:ext cx="4037173" cy="1164566"/>
                <a:chOff x="5041513" y="6176891"/>
                <a:chExt cx="6541698" cy="1164566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1AB505F-4F3E-D18E-0EBC-489C1442980B}"/>
                    </a:ext>
                  </a:extLst>
                </p:cNvPr>
                <p:cNvSpPr/>
                <p:nvPr/>
              </p:nvSpPr>
              <p:spPr>
                <a:xfrm>
                  <a:off x="5041513" y="6176891"/>
                  <a:ext cx="6541698" cy="1164566"/>
                </a:xfrm>
                <a:prstGeom prst="roundRect">
                  <a:avLst/>
                </a:prstGeom>
                <a:solidFill>
                  <a:schemeClr val="bg1">
                    <a:lumMod val="75000"/>
                    <a:alpha val="70000"/>
                  </a:schemeClr>
                </a:solidFill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Graphic 12" descr="Daily calendar with solid fill">
                  <a:extLst>
                    <a:ext uri="{FF2B5EF4-FFF2-40B4-BE49-F238E27FC236}">
                      <a16:creationId xmlns:a16="http://schemas.microsoft.com/office/drawing/2014/main" id="{C960ADFB-B3A6-22E7-5502-A5E5E11EE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4523" y="6304622"/>
                  <a:ext cx="1137853" cy="914400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46CFA1C-E9FA-0C8F-0D7A-3939EF9C929F}"/>
                    </a:ext>
                  </a:extLst>
                </p:cNvPr>
                <p:cNvSpPr txBox="1"/>
                <p:nvPr/>
              </p:nvSpPr>
              <p:spPr>
                <a:xfrm>
                  <a:off x="6592377" y="6484867"/>
                  <a:ext cx="4770406" cy="52322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800" b="1" dirty="0">
                      <a:ea typeface="+mn-lt"/>
                      <a:cs typeface="+mn-lt"/>
                    </a:rPr>
                    <a:t>2017 - 2019</a:t>
                  </a:r>
                  <a:endParaRPr lang="en-US" dirty="0">
                    <a:cs typeface="Calibri" panose="020F0502020204030204"/>
                  </a:endParaRPr>
                </a:p>
              </p:txBody>
            </p:sp>
          </p:grpSp>
        </p:grp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0E83C31-BE3E-A53B-76E0-3E6CB18AD2FA}"/>
              </a:ext>
            </a:extLst>
          </p:cNvPr>
          <p:cNvSpPr/>
          <p:nvPr/>
        </p:nvSpPr>
        <p:spPr>
          <a:xfrm>
            <a:off x="1403984" y="4980462"/>
            <a:ext cx="9520067" cy="1164566"/>
          </a:xfrm>
          <a:prstGeom prst="roundRect">
            <a:avLst/>
          </a:prstGeom>
          <a:solidFill>
            <a:schemeClr val="bg1">
              <a:lumMod val="75000"/>
              <a:alpha val="7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42 Question for user to answer for depression, anxiety &amp; stress.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10 questions for checking user’s personality.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16 VCL questions for validity check.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other questions to check user’s background.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F5A1A-2FEE-0770-DB86-86E856BD4E94}"/>
              </a:ext>
            </a:extLst>
          </p:cNvPr>
          <p:cNvSpPr txBox="1"/>
          <p:nvPr/>
        </p:nvSpPr>
        <p:spPr>
          <a:xfrm>
            <a:off x="3462127" y="181377"/>
            <a:ext cx="4076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Data</a:t>
            </a:r>
            <a:br>
              <a:rPr lang="en-US" sz="3600" dirty="0">
                <a:latin typeface="Amasis MT Pro Black" panose="02040A04050005020304" pitchFamily="18" charset="0"/>
              </a:rPr>
            </a:br>
            <a:r>
              <a:rPr lang="en-US" sz="3600" dirty="0">
                <a:latin typeface="Amasis MT Pro Black" panose="02040A04050005020304" pitchFamily="18" charset="0"/>
              </a:rPr>
              <a:t>Understanding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3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965F5D-59AD-5F29-A95F-C1C843FA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678C4E37-E7B8-03F2-5DB5-E49D60D6ED22}"/>
              </a:ext>
            </a:extLst>
          </p:cNvPr>
          <p:cNvSpPr/>
          <p:nvPr/>
        </p:nvSpPr>
        <p:spPr>
          <a:xfrm>
            <a:off x="107623" y="90094"/>
            <a:ext cx="3207341" cy="32073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33F3CBD1-78EC-82B5-FB4E-0E327FDCA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881" y="225606"/>
            <a:ext cx="1190826" cy="1190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A0805-F5C1-FDE7-7231-390E51EF9A03}"/>
              </a:ext>
            </a:extLst>
          </p:cNvPr>
          <p:cNvSpPr txBox="1"/>
          <p:nvPr/>
        </p:nvSpPr>
        <p:spPr>
          <a:xfrm>
            <a:off x="-176070" y="1583449"/>
            <a:ext cx="3774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masis MT Pro Black" panose="02040A04050005020304" pitchFamily="18" charset="0"/>
              </a:rPr>
              <a:t>Data</a:t>
            </a:r>
            <a:br>
              <a:rPr lang="en-US" sz="2800">
                <a:latin typeface="Amasis MT Pro Black" panose="02040A04050005020304" pitchFamily="18" charset="0"/>
              </a:rPr>
            </a:br>
            <a:r>
              <a:rPr lang="en-US" sz="2800">
                <a:latin typeface="Amasis MT Pro Black" panose="02040A04050005020304" pitchFamily="18" charset="0"/>
              </a:rPr>
              <a:t>Understanding</a:t>
            </a:r>
            <a:endParaRPr lang="en-IN" sz="2800" dirty="0">
              <a:latin typeface="Amasis MT Pro Black" panose="02040A040500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EB4E0-514D-6B6A-E77F-8987B6916E2C}"/>
              </a:ext>
            </a:extLst>
          </p:cNvPr>
          <p:cNvSpPr txBox="1"/>
          <p:nvPr/>
        </p:nvSpPr>
        <p:spPr>
          <a:xfrm>
            <a:off x="3881877" y="801212"/>
            <a:ext cx="707597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sis MT Pro Black" panose="02040A04050005020304" pitchFamily="18" charset="0"/>
              </a:rPr>
              <a:t>D</a:t>
            </a:r>
            <a:r>
              <a:rPr lang="en-US" sz="2000" dirty="0">
                <a:solidFill>
                  <a:schemeClr val="tx1"/>
                </a:solidFill>
                <a:latin typeface="Amasis MT Pro Black" panose="02040A04050005020304" pitchFamily="18" charset="0"/>
              </a:rPr>
              <a:t>epression, Anxiety &amp; Stress: </a:t>
            </a:r>
            <a:r>
              <a:rPr lang="en-IN" sz="2000" dirty="0">
                <a:latin typeface="Amasis MT Pro Black" panose="02040A04050005020304" pitchFamily="18" charset="0"/>
              </a:rPr>
              <a:t>42 questions options :-</a:t>
            </a:r>
            <a:br>
              <a:rPr lang="en-IN" dirty="0"/>
            </a:br>
            <a:endParaRPr lang="en-IN" dirty="0"/>
          </a:p>
          <a:p>
            <a:r>
              <a:rPr lang="en-US" dirty="0">
                <a:latin typeface="Amasis MT Pro" panose="02040504050005020304" pitchFamily="18" charset="0"/>
              </a:rPr>
              <a:t>1 = Did not apply to me at all </a:t>
            </a:r>
          </a:p>
          <a:p>
            <a:r>
              <a:rPr lang="en-US" dirty="0">
                <a:latin typeface="Amasis MT Pro" panose="02040504050005020304" pitchFamily="18" charset="0"/>
              </a:rPr>
              <a:t>2 = Applied to me to some degree, or some of the time</a:t>
            </a:r>
          </a:p>
          <a:p>
            <a:r>
              <a:rPr lang="en-US" dirty="0">
                <a:latin typeface="Amasis MT Pro" panose="02040504050005020304" pitchFamily="18" charset="0"/>
              </a:rPr>
              <a:t>3 = Applied to me to a considerable degree, or a good part of the time</a:t>
            </a:r>
          </a:p>
          <a:p>
            <a:r>
              <a:rPr lang="en-US" dirty="0">
                <a:latin typeface="Amasis MT Pro" panose="02040504050005020304" pitchFamily="18" charset="0"/>
              </a:rPr>
              <a:t>4 = Applied to me very much, or most of the time</a:t>
            </a:r>
            <a:endParaRPr lang="en-IN" dirty="0">
              <a:latin typeface="Amasis MT Pro" panose="020405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1E1B0-25D4-A714-7F2E-3BF59DE1C08F}"/>
              </a:ext>
            </a:extLst>
          </p:cNvPr>
          <p:cNvSpPr txBox="1"/>
          <p:nvPr/>
        </p:nvSpPr>
        <p:spPr>
          <a:xfrm>
            <a:off x="209295" y="3320808"/>
            <a:ext cx="432201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Personality: 10 questions :-</a:t>
            </a:r>
          </a:p>
          <a:p>
            <a:br>
              <a:rPr lang="en-IN" dirty="0"/>
            </a:br>
            <a:r>
              <a:rPr lang="en-IN" dirty="0">
                <a:latin typeface="Amasis MT Pro" panose="02040504050005020304" pitchFamily="18" charset="0"/>
              </a:rPr>
              <a:t>TIPI1 Extraverted, enthusiastic.</a:t>
            </a:r>
          </a:p>
          <a:p>
            <a:r>
              <a:rPr lang="en-IN" dirty="0">
                <a:latin typeface="Amasis MT Pro" panose="02040504050005020304" pitchFamily="18" charset="0"/>
              </a:rPr>
              <a:t>TIPI2 Critical, quarrelsome.</a:t>
            </a:r>
          </a:p>
          <a:p>
            <a:r>
              <a:rPr lang="en-IN" dirty="0">
                <a:latin typeface="Amasis MT Pro" panose="02040504050005020304" pitchFamily="18" charset="0"/>
              </a:rPr>
              <a:t>TIPI3 Dependable, </a:t>
            </a:r>
            <a:r>
              <a:rPr lang="en-IN" dirty="0" err="1">
                <a:latin typeface="Amasis MT Pro" panose="02040504050005020304" pitchFamily="18" charset="0"/>
              </a:rPr>
              <a:t>selfdisciplined</a:t>
            </a:r>
            <a:r>
              <a:rPr lang="en-IN" dirty="0">
                <a:latin typeface="Amasis MT Pro" panose="02040504050005020304" pitchFamily="18" charset="0"/>
              </a:rPr>
              <a:t>.</a:t>
            </a:r>
          </a:p>
          <a:p>
            <a:r>
              <a:rPr lang="en-IN" dirty="0">
                <a:latin typeface="Amasis MT Pro" panose="02040504050005020304" pitchFamily="18" charset="0"/>
              </a:rPr>
              <a:t>TIPI4 Anxious, easily upset.</a:t>
            </a:r>
          </a:p>
          <a:p>
            <a:r>
              <a:rPr lang="en-IN" dirty="0">
                <a:latin typeface="Amasis MT Pro" panose="02040504050005020304" pitchFamily="18" charset="0"/>
              </a:rPr>
              <a:t>TIPI5 Open to new experiences, complex.</a:t>
            </a:r>
          </a:p>
          <a:p>
            <a:r>
              <a:rPr lang="en-IN" dirty="0">
                <a:latin typeface="Amasis MT Pro" panose="02040504050005020304" pitchFamily="18" charset="0"/>
              </a:rPr>
              <a:t>TIPI6 Reserved, quiet.</a:t>
            </a:r>
          </a:p>
          <a:p>
            <a:r>
              <a:rPr lang="en-IN" dirty="0">
                <a:latin typeface="Amasis MT Pro" panose="02040504050005020304" pitchFamily="18" charset="0"/>
              </a:rPr>
              <a:t>TIPI7 Sympathetic, warm.</a:t>
            </a:r>
          </a:p>
          <a:p>
            <a:r>
              <a:rPr lang="en-IN" dirty="0">
                <a:latin typeface="Amasis MT Pro" panose="02040504050005020304" pitchFamily="18" charset="0"/>
              </a:rPr>
              <a:t>TIPI8 Disorganized, careless.</a:t>
            </a:r>
          </a:p>
          <a:p>
            <a:r>
              <a:rPr lang="en-IN" dirty="0">
                <a:latin typeface="Amasis MT Pro" panose="02040504050005020304" pitchFamily="18" charset="0"/>
              </a:rPr>
              <a:t>TIPI9 Calm, emotionally stable.</a:t>
            </a:r>
          </a:p>
          <a:p>
            <a:r>
              <a:rPr lang="en-IN" dirty="0">
                <a:latin typeface="Amasis MT Pro" panose="02040504050005020304" pitchFamily="18" charset="0"/>
              </a:rPr>
              <a:t>TIPI10 Conventional, uncreative.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F7E394-F617-A206-3E17-C17E48CD2C6E}"/>
              </a:ext>
            </a:extLst>
          </p:cNvPr>
          <p:cNvGrpSpPr/>
          <p:nvPr/>
        </p:nvGrpSpPr>
        <p:grpSpPr>
          <a:xfrm>
            <a:off x="11241073" y="-85992"/>
            <a:ext cx="1030514" cy="7029983"/>
            <a:chOff x="2292603" y="-148771"/>
            <a:chExt cx="1190826" cy="7446405"/>
          </a:xfrm>
          <a:solidFill>
            <a:schemeClr val="tx1"/>
          </a:solidFill>
        </p:grpSpPr>
        <p:pic>
          <p:nvPicPr>
            <p:cNvPr id="13" name="Graphic 12" descr="A square made of dots">
              <a:extLst>
                <a:ext uri="{FF2B5EF4-FFF2-40B4-BE49-F238E27FC236}">
                  <a16:creationId xmlns:a16="http://schemas.microsoft.com/office/drawing/2014/main" id="{A38E083A-2DB1-12FF-B610-672EF11C9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2603" y="-148771"/>
              <a:ext cx="1190826" cy="1190826"/>
            </a:xfrm>
            <a:prstGeom prst="rect">
              <a:avLst/>
            </a:prstGeom>
          </p:spPr>
        </p:pic>
        <p:pic>
          <p:nvPicPr>
            <p:cNvPr id="14" name="Graphic 13" descr="A square made of dots">
              <a:extLst>
                <a:ext uri="{FF2B5EF4-FFF2-40B4-BE49-F238E27FC236}">
                  <a16:creationId xmlns:a16="http://schemas.microsoft.com/office/drawing/2014/main" id="{D9C503E9-41A3-46C3-0536-73316B31A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2603" y="747408"/>
              <a:ext cx="1190826" cy="1190826"/>
            </a:xfrm>
            <a:prstGeom prst="rect">
              <a:avLst/>
            </a:prstGeom>
          </p:spPr>
        </p:pic>
        <p:pic>
          <p:nvPicPr>
            <p:cNvPr id="15" name="Graphic 14" descr="A square made of dots">
              <a:extLst>
                <a:ext uri="{FF2B5EF4-FFF2-40B4-BE49-F238E27FC236}">
                  <a16:creationId xmlns:a16="http://schemas.microsoft.com/office/drawing/2014/main" id="{C20E1333-E3DB-3A52-9DF3-3066DE0E7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2603" y="1629229"/>
              <a:ext cx="1190826" cy="1190826"/>
            </a:xfrm>
            <a:prstGeom prst="rect">
              <a:avLst/>
            </a:prstGeom>
          </p:spPr>
        </p:pic>
        <p:pic>
          <p:nvPicPr>
            <p:cNvPr id="17" name="Graphic 16" descr="A square made of dots">
              <a:extLst>
                <a:ext uri="{FF2B5EF4-FFF2-40B4-BE49-F238E27FC236}">
                  <a16:creationId xmlns:a16="http://schemas.microsoft.com/office/drawing/2014/main" id="{770D0CD0-8EBB-37FB-4D97-B2610A8E7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2603" y="2525408"/>
              <a:ext cx="1190826" cy="1190826"/>
            </a:xfrm>
            <a:prstGeom prst="rect">
              <a:avLst/>
            </a:prstGeom>
          </p:spPr>
        </p:pic>
        <p:pic>
          <p:nvPicPr>
            <p:cNvPr id="37" name="Graphic 36" descr="A square made of dots">
              <a:extLst>
                <a:ext uri="{FF2B5EF4-FFF2-40B4-BE49-F238E27FC236}">
                  <a16:creationId xmlns:a16="http://schemas.microsoft.com/office/drawing/2014/main" id="{1BBECB60-70D0-36C1-CA57-321A8760A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2603" y="3432629"/>
              <a:ext cx="1190826" cy="1190826"/>
            </a:xfrm>
            <a:prstGeom prst="rect">
              <a:avLst/>
            </a:prstGeom>
          </p:spPr>
        </p:pic>
        <p:pic>
          <p:nvPicPr>
            <p:cNvPr id="43" name="Graphic 42" descr="A square made of dots">
              <a:extLst>
                <a:ext uri="{FF2B5EF4-FFF2-40B4-BE49-F238E27FC236}">
                  <a16:creationId xmlns:a16="http://schemas.microsoft.com/office/drawing/2014/main" id="{959D26A2-D595-A1DD-DBC3-FCA9A0A4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2603" y="4328808"/>
              <a:ext cx="1190826" cy="1190826"/>
            </a:xfrm>
            <a:prstGeom prst="rect">
              <a:avLst/>
            </a:prstGeom>
          </p:spPr>
        </p:pic>
        <p:pic>
          <p:nvPicPr>
            <p:cNvPr id="49" name="Graphic 48" descr="A square made of dots">
              <a:extLst>
                <a:ext uri="{FF2B5EF4-FFF2-40B4-BE49-F238E27FC236}">
                  <a16:creationId xmlns:a16="http://schemas.microsoft.com/office/drawing/2014/main" id="{5B8A8617-ACA0-5C0A-41B6-B4461671B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2603" y="5210629"/>
              <a:ext cx="1190826" cy="1190826"/>
            </a:xfrm>
            <a:prstGeom prst="rect">
              <a:avLst/>
            </a:prstGeom>
          </p:spPr>
        </p:pic>
        <p:pic>
          <p:nvPicPr>
            <p:cNvPr id="51" name="Graphic 50" descr="A square made of dots">
              <a:extLst>
                <a:ext uri="{FF2B5EF4-FFF2-40B4-BE49-F238E27FC236}">
                  <a16:creationId xmlns:a16="http://schemas.microsoft.com/office/drawing/2014/main" id="{BC15E813-651C-96C1-84C7-54B551E6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2603" y="6106808"/>
              <a:ext cx="1190826" cy="119082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D5E562-6478-0A3F-A645-B74F24865EA3}"/>
              </a:ext>
            </a:extLst>
          </p:cNvPr>
          <p:cNvGrpSpPr/>
          <p:nvPr/>
        </p:nvGrpSpPr>
        <p:grpSpPr>
          <a:xfrm>
            <a:off x="6287088" y="3271148"/>
            <a:ext cx="5087034" cy="3732215"/>
            <a:chOff x="6096000" y="3353384"/>
            <a:chExt cx="5087034" cy="37322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82B37B-0438-6ADE-A01E-1E7D427D82C6}"/>
                </a:ext>
              </a:extLst>
            </p:cNvPr>
            <p:cNvSpPr txBox="1"/>
            <p:nvPr/>
          </p:nvSpPr>
          <p:spPr>
            <a:xfrm>
              <a:off x="6096000" y="3353384"/>
              <a:ext cx="4102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>
                  <a:latin typeface="Amasis MT Pro Black" panose="02040A04050005020304" pitchFamily="18" charset="0"/>
                  <a:cs typeface="Aharoni" panose="020B0604020202020204" pitchFamily="2" charset="-79"/>
                </a:rPr>
                <a:t>Validity check: 16 questions :-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CA77B6-F351-B8C6-A157-475EABDB0371}"/>
                </a:ext>
              </a:extLst>
            </p:cNvPr>
            <p:cNvSpPr txBox="1"/>
            <p:nvPr/>
          </p:nvSpPr>
          <p:spPr>
            <a:xfrm>
              <a:off x="6096000" y="3915500"/>
              <a:ext cx="4726180" cy="317009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 boat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VCL2 incoherent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VCL3 pallid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VCL4 robot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VCL5 audible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VCL6 </a:t>
              </a:r>
              <a:r>
                <a:rPr lang="en-IN" dirty="0" err="1">
                  <a:latin typeface="Amasis MT Pro" panose="020B0604020202020204" pitchFamily="18" charset="0"/>
                  <a:cs typeface="Aldhabi" panose="020B0604020202020204" pitchFamily="2" charset="-78"/>
                </a:rPr>
                <a:t>cuivocal</a:t>
              </a:r>
              <a:endParaRPr lang="en-IN" dirty="0">
                <a:latin typeface="Amasis MT Pro" panose="020B0604020202020204" pitchFamily="18" charset="0"/>
                <a:cs typeface="Aldhabi" panose="020B0604020202020204" pitchFamily="2" charset="-78"/>
              </a:endParaRP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VCL7 paucity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VCL8 epistemology</a:t>
              </a:r>
            </a:p>
            <a:p>
              <a:endParaRPr lang="en-IN" dirty="0">
                <a:latin typeface="Amasis MT Pro" panose="020B0604020202020204" pitchFamily="18" charset="0"/>
                <a:cs typeface="Aldhabi" panose="020B0604020202020204" pitchFamily="2" charset="-78"/>
              </a:endParaRPr>
            </a:p>
            <a:p>
              <a:endParaRPr lang="en-IN" dirty="0">
                <a:latin typeface="Amasis MT Pro" panose="020B0604020202020204" pitchFamily="18" charset="0"/>
                <a:cs typeface="Aldhabi" panose="020B0604020202020204" pitchFamily="2" charset="-78"/>
              </a:endParaRPr>
            </a:p>
            <a:p>
              <a:endParaRPr lang="en-IN" dirty="0">
                <a:latin typeface="Amasis MT Pro" panose="020B0604020202020204" pitchFamily="18" charset="0"/>
                <a:cs typeface="Aldhabi" panose="020B0604020202020204" pitchFamily="2" charset="-78"/>
              </a:endParaRP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VCL9 </a:t>
              </a:r>
              <a:r>
                <a:rPr lang="en-IN" dirty="0" err="1">
                  <a:latin typeface="Amasis MT Pro" panose="020B0604020202020204" pitchFamily="18" charset="0"/>
                  <a:cs typeface="Aldhabi" panose="020B0604020202020204" pitchFamily="2" charset="-78"/>
                </a:rPr>
                <a:t>florted</a:t>
              </a:r>
              <a:endParaRPr lang="en-IN" dirty="0">
                <a:latin typeface="Amasis MT Pro" panose="020B0604020202020204" pitchFamily="18" charset="0"/>
                <a:cs typeface="Aldhabi" panose="020B0604020202020204" pitchFamily="2" charset="-78"/>
              </a:endParaRP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VCL10 decide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VCL11 pastiche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VCL12 </a:t>
              </a:r>
              <a:r>
                <a:rPr lang="en-IN" dirty="0" err="1">
                  <a:latin typeface="Amasis MT Pro" panose="020B0604020202020204" pitchFamily="18" charset="0"/>
                  <a:cs typeface="Aldhabi" panose="020B0604020202020204" pitchFamily="2" charset="-78"/>
                </a:rPr>
                <a:t>verdid</a:t>
              </a:r>
              <a:endParaRPr lang="en-IN" dirty="0">
                <a:latin typeface="Amasis MT Pro" panose="020B0604020202020204" pitchFamily="18" charset="0"/>
                <a:cs typeface="Aldhabi" panose="020B0604020202020204" pitchFamily="2" charset="-78"/>
              </a:endParaRP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VCL13 abysmal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VCL14 lucid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VCL15 betray</a:t>
              </a:r>
            </a:p>
            <a:p>
              <a:r>
                <a:rPr lang="en-IN" dirty="0">
                  <a:latin typeface="Amasis MT Pro" panose="020B0604020202020204" pitchFamily="18" charset="0"/>
                  <a:cs typeface="Aldhabi" panose="020B0604020202020204" pitchFamily="2" charset="-78"/>
                </a:rPr>
                <a:t>VCL16 funny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75B49A-3739-4B0E-FAB1-F958525CA59D}"/>
                </a:ext>
              </a:extLst>
            </p:cNvPr>
            <p:cNvSpPr txBox="1"/>
            <p:nvPr/>
          </p:nvSpPr>
          <p:spPr>
            <a:xfrm>
              <a:off x="6096000" y="6255466"/>
              <a:ext cx="5087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masis MT Pro Black" panose="02040A04050005020304" pitchFamily="18" charset="0"/>
                </a:rPr>
                <a:t>*</a:t>
              </a:r>
              <a:r>
                <a:rPr lang="en-IN" dirty="0">
                  <a:latin typeface="Amasis MT Pro Black" panose="02040A04050005020304" pitchFamily="18" charset="0"/>
                </a:rPr>
                <a:t>VCL 6, VCL9 &amp; VCL12 are not real words.</a:t>
              </a:r>
            </a:p>
          </p:txBody>
        </p:sp>
      </p:grpSp>
      <p:pic>
        <p:nvPicPr>
          <p:cNvPr id="60" name="Picture 59" descr="Businessman holding sign">
            <a:extLst>
              <a:ext uri="{FF2B5EF4-FFF2-40B4-BE49-F238E27FC236}">
                <a16:creationId xmlns:a16="http://schemas.microsoft.com/office/drawing/2014/main" id="{C0131453-7B93-C29A-C887-B05854D08E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58" y="3000756"/>
            <a:ext cx="1438274" cy="368087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1654D3B-5C1A-CD5E-C985-A2E8A4488B70}"/>
              </a:ext>
            </a:extLst>
          </p:cNvPr>
          <p:cNvSpPr txBox="1"/>
          <p:nvPr/>
        </p:nvSpPr>
        <p:spPr>
          <a:xfrm rot="205550">
            <a:off x="4740142" y="4166923"/>
            <a:ext cx="104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Amasis MT Pro Black" panose="02040A04050005020304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4927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6BD617-4828-AC77-B6CC-813BDBC9A9B1}"/>
              </a:ext>
            </a:extLst>
          </p:cNvPr>
          <p:cNvSpPr/>
          <p:nvPr/>
        </p:nvSpPr>
        <p:spPr>
          <a:xfrm>
            <a:off x="3397250" y="710764"/>
            <a:ext cx="5397500" cy="54364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40C64-9843-0104-111B-C873690AF6AD}"/>
              </a:ext>
            </a:extLst>
          </p:cNvPr>
          <p:cNvSpPr txBox="1"/>
          <p:nvPr/>
        </p:nvSpPr>
        <p:spPr>
          <a:xfrm>
            <a:off x="4238625" y="3428999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sis MT Pro Black" panose="02040A04050005020304" pitchFamily="18" charset="0"/>
              </a:rPr>
              <a:t>Data</a:t>
            </a:r>
            <a:br>
              <a:rPr lang="en-US" sz="3600" dirty="0">
                <a:latin typeface="Amasis MT Pro Black" panose="02040A04050005020304" pitchFamily="18" charset="0"/>
              </a:rPr>
            </a:br>
            <a:r>
              <a:rPr lang="en-US" sz="3600" dirty="0">
                <a:latin typeface="Amasis MT Pro Black" panose="02040A04050005020304" pitchFamily="18" charset="0"/>
              </a:rPr>
              <a:t>Preparation</a:t>
            </a:r>
            <a:endParaRPr lang="en-IN" sz="3600" dirty="0">
              <a:latin typeface="Amasis MT Pro Black" panose="02040A04050005020304" pitchFamily="18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FF880D17-EF68-9B87-9FBA-8DD787149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29" y="1435517"/>
            <a:ext cx="1917541" cy="19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7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3167</TotalTime>
  <Words>603</Words>
  <Application>Microsoft Office PowerPoint</Application>
  <PresentationFormat>Widescreen</PresentationFormat>
  <Paragraphs>183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Amasis MT Pro</vt:lpstr>
      <vt:lpstr>Amasis MT Pro Black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357</cp:revision>
  <dcterms:created xsi:type="dcterms:W3CDTF">2023-02-23T17:22:09Z</dcterms:created>
  <dcterms:modified xsi:type="dcterms:W3CDTF">2023-04-20T10:09:23Z</dcterms:modified>
</cp:coreProperties>
</file>